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53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400" dirty="0"/>
              <a:t>Exodus 14:10-16</a:t>
            </a:r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90BF-94D5-0B55-99C8-525A5EC9E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ABA04276-483C-A53C-B391-60DC5A7C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481" y="90782"/>
            <a:ext cx="3241036" cy="65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EA9B9-9A39-6EF5-49C2-D4D1DA94AD59}"/>
              </a:ext>
            </a:extLst>
          </p:cNvPr>
          <p:cNvSpPr txBox="1"/>
          <p:nvPr/>
        </p:nvSpPr>
        <p:spPr>
          <a:xfrm>
            <a:off x="0" y="744070"/>
            <a:ext cx="12192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/>
              <a:t>(1) The Red Sea Route</a:t>
            </a:r>
            <a:endParaRPr lang="en-GB" sz="4400" b="1" u="sng" dirty="0"/>
          </a:p>
          <a:p>
            <a:endParaRPr lang="en-GB" sz="5400" b="1" u="sng" dirty="0">
              <a:solidFill>
                <a:srgbClr val="1D07C1"/>
              </a:solidFill>
            </a:endParaRPr>
          </a:p>
          <a:p>
            <a:endParaRPr lang="en-GB" sz="3600" b="1" dirty="0">
              <a:solidFill>
                <a:srgbClr val="1D07C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8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. Israel's Exodus from Egypt and Entry into Canaan">
            <a:extLst>
              <a:ext uri="{FF2B5EF4-FFF2-40B4-BE49-F238E27FC236}">
                <a16:creationId xmlns:a16="http://schemas.microsoft.com/office/drawing/2014/main" id="{5BB27C83-8664-4EE5-FB7F-4EC2BB73C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268" y="5656"/>
            <a:ext cx="8493463" cy="7049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89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DC3E0-D637-0D03-B80E-A3D60E4C9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5BC7B418-44F3-0580-75DA-BD85F18B5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481" y="90782"/>
            <a:ext cx="3241036" cy="65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DA29A8-49FB-F3B8-2415-6DB819E95540}"/>
              </a:ext>
            </a:extLst>
          </p:cNvPr>
          <p:cNvSpPr txBox="1"/>
          <p:nvPr/>
        </p:nvSpPr>
        <p:spPr>
          <a:xfrm>
            <a:off x="0" y="502022"/>
            <a:ext cx="1219200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(1) </a:t>
            </a:r>
            <a:r>
              <a:rPr lang="en-GB" sz="3200" b="1" u="sng" dirty="0"/>
              <a:t>The Red Sea Route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1D07C1"/>
                </a:solidFill>
              </a:rPr>
              <a:t>God did not take them on a straight route because he knew they may go back to Egypt if the face war (Exodus 13:17)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1D07C1"/>
                </a:solidFill>
              </a:rPr>
              <a:t>God did not take them on a straight route because it would provoke Pharoah and God will be honoured (Exodus 14:2-4)</a:t>
            </a:r>
          </a:p>
          <a:p>
            <a:endParaRPr lang="en-GB" sz="300" b="1" dirty="0"/>
          </a:p>
          <a:p>
            <a:r>
              <a:rPr lang="en-GB" sz="3200" b="1" dirty="0"/>
              <a:t>(2) </a:t>
            </a:r>
            <a:r>
              <a:rPr lang="en-GB" sz="3200" b="1" u="sng" dirty="0"/>
              <a:t>The Red Sea Problem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The Israelites were trapped (Exodus 14:10)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FF0000"/>
                </a:solidFill>
              </a:rPr>
              <a:t>The Israelites complained (Exodus 14:11-12)</a:t>
            </a:r>
          </a:p>
          <a:p>
            <a:pPr marL="571500" indent="-571500">
              <a:buAutoNum type="romanLcParenBoth"/>
            </a:pPr>
            <a:endParaRPr lang="en-GB" sz="300" b="1" dirty="0">
              <a:solidFill>
                <a:srgbClr val="1D07C1"/>
              </a:solidFill>
            </a:endParaRPr>
          </a:p>
          <a:p>
            <a:r>
              <a:rPr lang="en-GB" sz="3200" b="1" dirty="0"/>
              <a:t>(3) </a:t>
            </a:r>
            <a:r>
              <a:rPr lang="en-GB" sz="3200" b="1" u="sng" dirty="0"/>
              <a:t>The Red Sea Parts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</a:rPr>
              <a:t>Moses and Israel were stuck, he couldn’t go forward, back or to the left or right. The only way he could look is up to God (14:13-14)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</a:rPr>
              <a:t>The sea departs and the Israelites cross of dry land (14:21)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</a:rPr>
              <a:t>Pharoah’s army try to pursue afterwards but the waters return (14:28)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2060"/>
                </a:solidFill>
              </a:rPr>
              <a:t>In the end God is glorified (14:31)</a:t>
            </a:r>
          </a:p>
        </p:txBody>
      </p:sp>
    </p:spTree>
    <p:extLst>
      <p:ext uri="{BB962C8B-B14F-4D97-AF65-F5344CB8AC3E}">
        <p14:creationId xmlns:p14="http://schemas.microsoft.com/office/powerpoint/2010/main" val="262395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</TotalTime>
  <Words>163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Danny Paul</cp:lastModifiedBy>
  <cp:revision>105</cp:revision>
  <dcterms:created xsi:type="dcterms:W3CDTF">2020-02-16T09:25:01Z</dcterms:created>
  <dcterms:modified xsi:type="dcterms:W3CDTF">2025-03-09T18:09:28Z</dcterms:modified>
</cp:coreProperties>
</file>