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0" r:id="rId4"/>
    <p:sldId id="262" r:id="rId5"/>
    <p:sldId id="263" r:id="rId6"/>
    <p:sldId id="265" r:id="rId7"/>
    <p:sldId id="264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1D07C1"/>
    <a:srgbClr val="660066"/>
    <a:srgbClr val="663300"/>
    <a:srgbClr val="0182C7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536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D026D-C2F8-49A3-8D35-FB4FA0E088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86C31D-C876-4D16-9818-422B868880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55C54-2A4A-49E7-8C8A-EB0B94E02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8521C-2B68-4960-83D0-0EA76C4D3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206A0-C96E-4447-A43D-AF7549DCE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07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D07FB-E864-4E74-9ACD-E758687C8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23258-97CC-4B91-A42B-C84200F0F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7F2A1-212C-4D7F-B05E-F57EDC97E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E56C1-F319-47C7-8FFA-01A18F85E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1E247-DC20-425A-8526-E0D57106E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6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F9EF67-2FFA-4C10-BF05-804F5121E6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A19568-F0CF-4807-BB81-7C69B873C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EC377-78AE-40EF-B1F0-0318850F2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DEAB5-04DC-4804-84DE-60874AC2A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7C734-49EB-46F4-AEF2-2D4CE39D9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69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39514-282A-4D12-81BC-ECA96B089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3C3C2-7522-45D7-819A-F16362693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6B11E-A0EA-4F44-95FB-EB38328F3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93C56-D61A-43B5-B95C-F24BBDA85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4FC2E-6F07-46D7-AF1D-2278948AB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569D4-F371-47B7-9CB3-F2FC8D560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11891-498F-408C-A9A7-C15FB1C32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28B78-444B-4A5D-8C46-0BD8151C0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867F6-8F0D-4E3C-A744-9F21183DA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F8FE2-7057-4698-A0AC-5CB644DCE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01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A34A7-5097-45C3-8729-716FFB130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EFF78-BC89-4E94-B772-ABAA10407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3D718B-5C8A-4FCC-8686-E536CA87B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81B69-6FFB-4CD4-8941-99926EACE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13/04/2025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D46DDD-AA95-4F28-BF91-C1596EE3D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D5591-9737-4568-A303-09C068FFD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84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5D7E8-9794-4F9E-B4C3-F91B33484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20E64-8604-439F-A0CF-164BB3D37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A270B2-9199-42D3-ADD9-727298265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07A6D4-429D-46DF-9EF4-23A57DE68B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D65813-192B-4C0E-AF47-E4FB98D8ED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3FAED-385A-44D6-8B6A-2A7C59C83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13/04/2025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D8299D-A3D0-4BB6-AFD7-725AB48F7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7E8447-7791-458B-A4FC-5D8884F6F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03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E3657-4F05-4CC0-80E5-4A4027225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035650-04A6-4597-B2C3-FB962F8B2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13/04/2025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525818-49BC-4545-85D2-B2289C6AB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7C7E61-5E21-4C37-86BC-CCA2D39E7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36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58CCFB-4CBF-4D17-BE85-2D53D050A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13/04/2025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1FAB83-76CB-4908-AB84-8D3E8478D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9E2E7-0A1E-4242-8A63-2D87A1C2B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1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9B8E8-3D7F-4A9B-8E91-1D370C432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DFDBE-A99E-495B-A414-94480F772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8359E0-E0B9-423C-A66A-84DE8DD5F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E53D2-83CE-477F-897A-95ACC42CA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13/04/2025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62F7C1-D2FA-4164-906D-CF55E370D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E273D-795B-4284-8E97-2F747A7D7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569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31753-AF38-4E09-944A-4543FC718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72A5-E99B-4185-9CB9-D0865CE94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F59E70-6939-4E42-959F-596F95147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ED65F6-BEAA-42A3-B5FD-B40DDD309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13/04/2025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9EBDA9-4B19-4D4F-8F1B-3C56BB2BC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5EFFC1-71D6-459B-9630-DDAC32FA3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3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28DCC8-4265-4659-A03F-F688060EA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5F4ED1-DA07-4143-BFBF-A168AC375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7382C-1508-485A-93DA-B480DEDECC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762CB-041F-4030-9010-D05BCDA944FE}" type="datetimeFigureOut">
              <a:rPr lang="en-GB" smtClean="0"/>
              <a:t>13/04/2025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3E436-A389-4F19-845D-DECE36C07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A7FEC-FAF8-4C64-BFB3-F2C3FDF20E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98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s://en.wikipedia.org/wiki/File:Maradona-Mundial_86_con_la_copa.JPG" TargetMode="External"/><Relationship Id="rId7" Type="http://schemas.openxmlformats.org/officeDocument/2006/relationships/hyperlink" Target="https://en.wikipedia.org/wiki/File:Beatles_Ludwig_drumset,_Vox_Super_Beatle_amplifier,_Museum_of_Making_Music.jp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s://en.wikipedia.org/wiki/File:John_Lennon%27s_missing_1962_Gibson_J-160E_guitar_in_the_exhibit_(clip3)_-_Ladies_and_Gentlemen..._the_Beatles!_exhibit_at_LBJ_Presidential_Library,_Austin,_TX,_2015-06-12_11.37.55.jpg" TargetMode="External"/><Relationship Id="rId10" Type="http://schemas.openxmlformats.org/officeDocument/2006/relationships/image" Target="../media/image7.jpeg"/><Relationship Id="rId4" Type="http://schemas.openxmlformats.org/officeDocument/2006/relationships/image" Target="../media/image4.jpeg"/><Relationship Id="rId9" Type="http://schemas.openxmlformats.org/officeDocument/2006/relationships/hyperlink" Target="https://en.wikipedia.org/wiki/File:Clothing_of_Michael_Jackson_(Grammy_Museum)_July_2022_(3)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EDDC1-E6AE-400F-B73E-97DB91078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09437"/>
            <a:ext cx="121920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000" b="1" dirty="0"/>
              <a:t>Bible Reading </a:t>
            </a:r>
          </a:p>
          <a:p>
            <a:pPr marL="0" indent="0" algn="ctr">
              <a:buNone/>
            </a:pPr>
            <a:r>
              <a:rPr lang="en-GB" sz="4800" dirty="0"/>
              <a:t>Luke </a:t>
            </a:r>
            <a:r>
              <a:rPr lang="en-GB" sz="4400" dirty="0"/>
              <a:t>(</a:t>
            </a:r>
            <a:r>
              <a:rPr lang="pa-IN" sz="4400" dirty="0"/>
              <a:t>ਲੂਕਾ</a:t>
            </a:r>
            <a:r>
              <a:rPr lang="en-GB" sz="4400" dirty="0"/>
              <a:t>) </a:t>
            </a:r>
            <a:r>
              <a:rPr lang="en-GB" sz="4800" dirty="0"/>
              <a:t>23: 1-25</a:t>
            </a:r>
            <a:endParaRPr lang="en-GB" sz="4400" dirty="0"/>
          </a:p>
        </p:txBody>
      </p:sp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962C4A28-B111-42F7-E9F5-DD8B07E8F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175" y="108679"/>
            <a:ext cx="3995650" cy="8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5673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D415FC-0037-3B3D-FAC2-84AE632017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25BAC83F-8038-9F06-A527-5443E56ADA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820" y="85117"/>
            <a:ext cx="3194360" cy="64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0523A23-214E-95CD-A1B1-4D60B50B0AF5}"/>
              </a:ext>
            </a:extLst>
          </p:cNvPr>
          <p:cNvSpPr txBox="1"/>
          <p:nvPr/>
        </p:nvSpPr>
        <p:spPr>
          <a:xfrm>
            <a:off x="0" y="728997"/>
            <a:ext cx="12469906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Six stages to Jesus’ trials</a:t>
            </a:r>
          </a:p>
          <a:p>
            <a:endParaRPr lang="en-GB" sz="200" b="1" dirty="0"/>
          </a:p>
          <a:p>
            <a:r>
              <a:rPr lang="en-GB" sz="4000" b="1" dirty="0"/>
              <a:t> </a:t>
            </a:r>
            <a:r>
              <a:rPr lang="en-GB" sz="3600" b="1" dirty="0"/>
              <a:t>(1) 	</a:t>
            </a:r>
            <a:r>
              <a:rPr lang="en-GB" sz="3600" b="1" u="sng" dirty="0"/>
              <a:t>The Jewish religious trials</a:t>
            </a:r>
          </a:p>
          <a:p>
            <a:pPr lvl="3"/>
            <a:r>
              <a:rPr lang="en-GB" sz="3200" b="1" dirty="0">
                <a:solidFill>
                  <a:srgbClr val="1D07C1"/>
                </a:solidFill>
              </a:rPr>
              <a:t>(</a:t>
            </a:r>
            <a:r>
              <a:rPr lang="en-GB" sz="3200" b="1" dirty="0" err="1">
                <a:solidFill>
                  <a:srgbClr val="1D07C1"/>
                </a:solidFill>
              </a:rPr>
              <a:t>i</a:t>
            </a:r>
            <a:r>
              <a:rPr lang="en-GB" sz="3200" b="1" dirty="0">
                <a:solidFill>
                  <a:srgbClr val="1D07C1"/>
                </a:solidFill>
              </a:rPr>
              <a:t>)   Jesus before </a:t>
            </a:r>
            <a:r>
              <a:rPr lang="en-GB" sz="3200" b="1" i="1" dirty="0">
                <a:solidFill>
                  <a:srgbClr val="1D07C1"/>
                </a:solidFill>
              </a:rPr>
              <a:t>Annas</a:t>
            </a:r>
            <a:r>
              <a:rPr lang="en-GB" sz="3200" b="1" dirty="0">
                <a:solidFill>
                  <a:srgbClr val="1D07C1"/>
                </a:solidFill>
              </a:rPr>
              <a:t> (former High Priest)</a:t>
            </a:r>
          </a:p>
          <a:p>
            <a:pPr lvl="3"/>
            <a:r>
              <a:rPr lang="en-GB" sz="3200" b="1" dirty="0">
                <a:solidFill>
                  <a:srgbClr val="1D07C1"/>
                </a:solidFill>
              </a:rPr>
              <a:t>(ii)	  Jesus before </a:t>
            </a:r>
            <a:r>
              <a:rPr lang="en-GB" sz="3200" b="1" i="1" dirty="0">
                <a:solidFill>
                  <a:srgbClr val="1D07C1"/>
                </a:solidFill>
              </a:rPr>
              <a:t>Caiaphas</a:t>
            </a:r>
            <a:r>
              <a:rPr lang="en-GB" sz="3200" b="1" dirty="0">
                <a:solidFill>
                  <a:srgbClr val="1D07C1"/>
                </a:solidFill>
              </a:rPr>
              <a:t> (Current High Priest) and part of the 	  </a:t>
            </a:r>
            <a:r>
              <a:rPr lang="en-GB" sz="3200" b="1" i="1" dirty="0">
                <a:solidFill>
                  <a:srgbClr val="1D07C1"/>
                </a:solidFill>
              </a:rPr>
              <a:t>Sanhedrin</a:t>
            </a:r>
            <a:r>
              <a:rPr lang="en-GB" sz="3200" b="1" dirty="0">
                <a:solidFill>
                  <a:srgbClr val="1D07C1"/>
                </a:solidFill>
              </a:rPr>
              <a:t> (Jewish Council) in early hours of Good Friday</a:t>
            </a:r>
          </a:p>
          <a:p>
            <a:pPr lvl="3"/>
            <a:r>
              <a:rPr lang="en-GB" sz="3200" b="1" dirty="0">
                <a:solidFill>
                  <a:srgbClr val="1D07C1"/>
                </a:solidFill>
              </a:rPr>
              <a:t>(iii) Jesus before </a:t>
            </a:r>
            <a:r>
              <a:rPr lang="en-GB" sz="3200" b="1" i="1" dirty="0">
                <a:solidFill>
                  <a:srgbClr val="1D07C1"/>
                </a:solidFill>
              </a:rPr>
              <a:t>Caiaphas</a:t>
            </a:r>
            <a:r>
              <a:rPr lang="en-GB" sz="3200" b="1" dirty="0">
                <a:solidFill>
                  <a:srgbClr val="1D07C1"/>
                </a:solidFill>
              </a:rPr>
              <a:t> (Current High Priest) and full 			  </a:t>
            </a:r>
            <a:r>
              <a:rPr lang="en-GB" sz="3200" b="1" i="1" dirty="0">
                <a:solidFill>
                  <a:srgbClr val="1D07C1"/>
                </a:solidFill>
              </a:rPr>
              <a:t>Sanhedrin</a:t>
            </a:r>
            <a:r>
              <a:rPr lang="en-GB" sz="3200" b="1" dirty="0">
                <a:solidFill>
                  <a:srgbClr val="1D07C1"/>
                </a:solidFill>
              </a:rPr>
              <a:t> (Jewish Council) at dawn</a:t>
            </a:r>
          </a:p>
          <a:p>
            <a:pPr lvl="1"/>
            <a:endParaRPr lang="en-GB" sz="300" b="1" dirty="0">
              <a:solidFill>
                <a:srgbClr val="1D07C1"/>
              </a:solidFill>
            </a:endParaRPr>
          </a:p>
          <a:p>
            <a:r>
              <a:rPr lang="en-GB" sz="3600" b="1" dirty="0"/>
              <a:t>(2)    </a:t>
            </a:r>
            <a:r>
              <a:rPr lang="en-GB" sz="3600" b="1" u="sng" dirty="0"/>
              <a:t>The Roman criminal trials </a:t>
            </a:r>
          </a:p>
          <a:p>
            <a:pPr marL="1885950" lvl="3" indent="-514350">
              <a:buAutoNum type="romanLcParenBoth"/>
            </a:pPr>
            <a:r>
              <a:rPr lang="en-GB" sz="3200" b="1" dirty="0">
                <a:solidFill>
                  <a:srgbClr val="1D07C1"/>
                </a:solidFill>
              </a:rPr>
              <a:t> Jesus initially before </a:t>
            </a:r>
            <a:r>
              <a:rPr lang="en-GB" sz="3200" b="1" i="1" dirty="0">
                <a:solidFill>
                  <a:srgbClr val="1D07C1"/>
                </a:solidFill>
              </a:rPr>
              <a:t>Pilate</a:t>
            </a:r>
          </a:p>
          <a:p>
            <a:pPr marL="1885950" lvl="3" indent="-514350">
              <a:buAutoNum type="romanLcParenBoth"/>
            </a:pPr>
            <a:r>
              <a:rPr lang="en-GB" sz="3200" b="1" dirty="0">
                <a:solidFill>
                  <a:srgbClr val="1D07C1"/>
                </a:solidFill>
              </a:rPr>
              <a:t> Jesus before </a:t>
            </a:r>
            <a:r>
              <a:rPr lang="en-GB" sz="3200" b="1" i="1" dirty="0">
                <a:solidFill>
                  <a:srgbClr val="1D07C1"/>
                </a:solidFill>
              </a:rPr>
              <a:t>Herod</a:t>
            </a:r>
          </a:p>
          <a:p>
            <a:pPr marL="1885950" lvl="3" indent="-514350">
              <a:buAutoNum type="romanLcParenBoth"/>
            </a:pPr>
            <a:r>
              <a:rPr lang="en-GB" sz="3200" b="1" dirty="0">
                <a:solidFill>
                  <a:srgbClr val="1D07C1"/>
                </a:solidFill>
              </a:rPr>
              <a:t> Jesus finally before </a:t>
            </a:r>
            <a:r>
              <a:rPr lang="en-GB" sz="3200" b="1" i="1" dirty="0">
                <a:solidFill>
                  <a:srgbClr val="1D07C1"/>
                </a:solidFill>
              </a:rPr>
              <a:t>Pilate</a:t>
            </a:r>
            <a:r>
              <a:rPr lang="en-GB" sz="3200" b="1" dirty="0">
                <a:solidFill>
                  <a:srgbClr val="1D07C1"/>
                </a:solidFill>
              </a:rPr>
              <a:t>  </a:t>
            </a:r>
          </a:p>
          <a:p>
            <a:pPr marL="514350" indent="-514350">
              <a:buFontTx/>
              <a:buAutoNum type="romanLcParenBoth"/>
            </a:pPr>
            <a:endParaRPr lang="en-GB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624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A090BF-94D5-0B55-99C8-525A5EC9EC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ABA04276-483C-A53C-B391-60DC5A7CC6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820" y="85117"/>
            <a:ext cx="3194360" cy="64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1EA9B9-9A39-6EF5-49C2-D4D1DA94AD59}"/>
              </a:ext>
            </a:extLst>
          </p:cNvPr>
          <p:cNvSpPr txBox="1"/>
          <p:nvPr/>
        </p:nvSpPr>
        <p:spPr>
          <a:xfrm>
            <a:off x="0" y="672487"/>
            <a:ext cx="12192000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u="sng" dirty="0"/>
              <a:t>(1) Jesus before Pilate for the first time (Luke 23:1-5)</a:t>
            </a:r>
          </a:p>
          <a:p>
            <a:pPr lvl="3"/>
            <a:endParaRPr lang="en-GB" sz="2800" b="1" dirty="0">
              <a:solidFill>
                <a:srgbClr val="1D07C1"/>
              </a:solidFill>
            </a:endParaRPr>
          </a:p>
          <a:p>
            <a:pPr lvl="1"/>
            <a:endParaRPr lang="en-GB" sz="300" b="1" dirty="0">
              <a:solidFill>
                <a:srgbClr val="1D07C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C39007-363F-6DF4-5ABB-263E37C1B30E}"/>
              </a:ext>
            </a:extLst>
          </p:cNvPr>
          <p:cNvSpPr txBox="1"/>
          <p:nvPr/>
        </p:nvSpPr>
        <p:spPr>
          <a:xfrm>
            <a:off x="134416" y="85117"/>
            <a:ext cx="36217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/>
              <a:t>The Roman Criminal Trials</a:t>
            </a:r>
          </a:p>
        </p:txBody>
      </p:sp>
    </p:spTree>
    <p:extLst>
      <p:ext uri="{BB962C8B-B14F-4D97-AF65-F5344CB8AC3E}">
        <p14:creationId xmlns:p14="http://schemas.microsoft.com/office/powerpoint/2010/main" val="232683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097C4-3AE4-CAA0-8C98-443EBE153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28BBB-021C-F7AC-F626-161688412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Map and History of Israel at the time of Jesus Christ">
            <a:extLst>
              <a:ext uri="{FF2B5EF4-FFF2-40B4-BE49-F238E27FC236}">
                <a16:creationId xmlns:a16="http://schemas.microsoft.com/office/drawing/2014/main" id="{A7A6C237-4FA5-272B-16B3-39831803B8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153" y="-25210"/>
            <a:ext cx="5409880" cy="6883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1543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48F5CE-E207-90C6-1B0D-E0D08FA2A6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4C58BF0C-F716-276D-CA7A-9774593D9E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820" y="85117"/>
            <a:ext cx="3194360" cy="64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3150DE0-BD16-C6AE-DBC3-949D1D513061}"/>
              </a:ext>
            </a:extLst>
          </p:cNvPr>
          <p:cNvSpPr txBox="1"/>
          <p:nvPr/>
        </p:nvSpPr>
        <p:spPr>
          <a:xfrm>
            <a:off x="0" y="672487"/>
            <a:ext cx="1219200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u="sng" dirty="0"/>
              <a:t>(1) Jesus before Pilate for the first time (Luke 23:1-5)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2600" b="1" dirty="0">
                <a:solidFill>
                  <a:schemeClr val="accent1">
                    <a:lumMod val="75000"/>
                  </a:schemeClr>
                </a:solidFill>
              </a:rPr>
              <a:t>Pilate found no fault in Jesus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2600" b="1" dirty="0">
                <a:solidFill>
                  <a:schemeClr val="accent1">
                    <a:lumMod val="75000"/>
                  </a:schemeClr>
                </a:solidFill>
              </a:rPr>
              <a:t>Jewish leaders broke the very laws they studied and taught others in condemning Jesus, the were hypocrites  </a:t>
            </a:r>
          </a:p>
          <a:p>
            <a:r>
              <a:rPr lang="en-GB" sz="2800" b="1" dirty="0"/>
              <a:t>(2) </a:t>
            </a:r>
            <a:r>
              <a:rPr lang="en-GB" sz="2800" b="1" u="sng" dirty="0"/>
              <a:t>Jesus before Herod (Luke 23:6-12)</a:t>
            </a:r>
          </a:p>
          <a:p>
            <a:pPr lvl="3"/>
            <a:endParaRPr lang="en-GB" sz="2800" b="1" dirty="0">
              <a:solidFill>
                <a:srgbClr val="1D07C1"/>
              </a:solidFill>
            </a:endParaRPr>
          </a:p>
          <a:p>
            <a:pPr lvl="1"/>
            <a:endParaRPr lang="en-GB" sz="300" b="1" dirty="0">
              <a:solidFill>
                <a:srgbClr val="1D07C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B3F835-88F7-0DFE-2657-CA4722469D1B}"/>
              </a:ext>
            </a:extLst>
          </p:cNvPr>
          <p:cNvSpPr txBox="1"/>
          <p:nvPr/>
        </p:nvSpPr>
        <p:spPr>
          <a:xfrm>
            <a:off x="134416" y="85117"/>
            <a:ext cx="63470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latin typeface="Amasis MT Pro Black" panose="02040A04050005020304" pitchFamily="18" charset="0"/>
              </a:rPr>
              <a:t>The Roman Criminal Trials</a:t>
            </a:r>
          </a:p>
        </p:txBody>
      </p:sp>
    </p:spTree>
    <p:extLst>
      <p:ext uri="{BB962C8B-B14F-4D97-AF65-F5344CB8AC3E}">
        <p14:creationId xmlns:p14="http://schemas.microsoft.com/office/powerpoint/2010/main" val="1096658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9C880A-A7B8-21A6-D256-346D532752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CF882-B814-52D3-706E-5D7AE7218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039D3-6D77-04AC-F499-57D0B2259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Map and History of Israel at the time of Jesus Christ">
            <a:extLst>
              <a:ext uri="{FF2B5EF4-FFF2-40B4-BE49-F238E27FC236}">
                <a16:creationId xmlns:a16="http://schemas.microsoft.com/office/drawing/2014/main" id="{F60A68CE-29AC-195C-3844-3350A8EFB7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153" y="-25210"/>
            <a:ext cx="5409880" cy="6883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9875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2A1415-36D5-6C30-BAEF-74F3C39FF3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2FA2CBC7-75BC-5279-BDE9-C45B3882D9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820" y="85117"/>
            <a:ext cx="3194360" cy="64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9F5C359-19A5-ECE4-5592-CD096634E58D}"/>
              </a:ext>
            </a:extLst>
          </p:cNvPr>
          <p:cNvSpPr txBox="1"/>
          <p:nvPr/>
        </p:nvSpPr>
        <p:spPr>
          <a:xfrm>
            <a:off x="0" y="672487"/>
            <a:ext cx="12192000" cy="669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u="sng" dirty="0"/>
              <a:t>(1) Jesus before Pilate for the first time (Luke 23:1-5)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2600" b="1" dirty="0">
                <a:solidFill>
                  <a:schemeClr val="accent4">
                    <a:lumMod val="75000"/>
                  </a:schemeClr>
                </a:solidFill>
              </a:rPr>
              <a:t>Pilate found no fault in Jesus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2600" b="1" dirty="0">
                <a:solidFill>
                  <a:schemeClr val="accent4">
                    <a:lumMod val="75000"/>
                  </a:schemeClr>
                </a:solidFill>
              </a:rPr>
              <a:t>Jewish leaders broke the very laws they studied and taught others in condemning Jesus, the were hypocrites  </a:t>
            </a:r>
          </a:p>
          <a:p>
            <a:r>
              <a:rPr lang="en-GB" sz="2800" b="1" dirty="0"/>
              <a:t>(2) </a:t>
            </a:r>
            <a:r>
              <a:rPr lang="en-GB" sz="2800" b="1" u="sng" dirty="0"/>
              <a:t>Jesus before Herod Luke (23:6-12)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2600" b="1" dirty="0">
                <a:solidFill>
                  <a:schemeClr val="accent2"/>
                </a:solidFill>
              </a:rPr>
              <a:t>Herod was curious but not really interested in repenting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2600" b="1" dirty="0">
                <a:solidFill>
                  <a:schemeClr val="accent2"/>
                </a:solidFill>
              </a:rPr>
              <a:t>Herod was disappointed with Jesus </a:t>
            </a:r>
          </a:p>
          <a:p>
            <a:r>
              <a:rPr lang="en-GB" sz="2800" b="1" dirty="0"/>
              <a:t>(3) </a:t>
            </a:r>
            <a:r>
              <a:rPr lang="en-GB" sz="2800" b="1" u="sng" dirty="0"/>
              <a:t>Jesus before Pilate a second time (Luke 23:13-25)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2600" b="1" dirty="0">
                <a:solidFill>
                  <a:srgbClr val="FF0000"/>
                </a:solidFill>
              </a:rPr>
              <a:t>Pilate again, found no fault in Jesus and wanted to free him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2600" b="1" dirty="0">
                <a:solidFill>
                  <a:srgbClr val="FF0000"/>
                </a:solidFill>
              </a:rPr>
              <a:t>He gave people a choice between Barabbas a criminal and murder, or Jesus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2600" b="1" dirty="0">
                <a:solidFill>
                  <a:srgbClr val="FF0000"/>
                </a:solidFill>
              </a:rPr>
              <a:t>The people decided to release Barabbas</a:t>
            </a:r>
          </a:p>
          <a:p>
            <a:r>
              <a:rPr lang="en-GB" sz="2800" b="1" dirty="0"/>
              <a:t>(4) </a:t>
            </a:r>
            <a:r>
              <a:rPr lang="en-GB" sz="2800" b="1" u="sng" dirty="0"/>
              <a:t>Jesus and Barabbas (Luke 23:13-25)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2600" b="1" dirty="0">
                <a:solidFill>
                  <a:srgbClr val="1D07C1"/>
                </a:solidFill>
              </a:rPr>
              <a:t>Like Barabbas we deserved to die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2600" b="1" dirty="0">
                <a:solidFill>
                  <a:srgbClr val="1D07C1"/>
                </a:solidFill>
              </a:rPr>
              <a:t>Like Barabbas we did nothing to set ourselves free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2600" b="1" dirty="0">
                <a:solidFill>
                  <a:srgbClr val="1D07C1"/>
                </a:solidFill>
              </a:rPr>
              <a:t>Like Barabbas, Jesus took our place </a:t>
            </a:r>
          </a:p>
          <a:p>
            <a:pPr lvl="3"/>
            <a:endParaRPr lang="en-GB" sz="2800" b="1" dirty="0">
              <a:solidFill>
                <a:srgbClr val="1D07C1"/>
              </a:solidFill>
            </a:endParaRPr>
          </a:p>
          <a:p>
            <a:pPr lvl="1"/>
            <a:endParaRPr lang="en-GB" sz="300" b="1" dirty="0">
              <a:solidFill>
                <a:srgbClr val="1D07C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085110-8575-A492-9F52-23F2EE7CDC83}"/>
              </a:ext>
            </a:extLst>
          </p:cNvPr>
          <p:cNvSpPr txBox="1"/>
          <p:nvPr/>
        </p:nvSpPr>
        <p:spPr>
          <a:xfrm>
            <a:off x="134416" y="85117"/>
            <a:ext cx="63470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latin typeface="Amasis MT Pro Black" panose="02040A04050005020304" pitchFamily="18" charset="0"/>
              </a:rPr>
              <a:t>The Roman Criminal Trials</a:t>
            </a:r>
          </a:p>
        </p:txBody>
      </p:sp>
    </p:spTree>
    <p:extLst>
      <p:ext uri="{BB962C8B-B14F-4D97-AF65-F5344CB8AC3E}">
        <p14:creationId xmlns:p14="http://schemas.microsoft.com/office/powerpoint/2010/main" val="3179611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66A8F07-72AB-6C96-D089-E7F6DD54F8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801" y="163818"/>
            <a:ext cx="1274655" cy="102408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912DBE9-F146-CA73-5A6F-DEAB29725600}"/>
              </a:ext>
            </a:extLst>
          </p:cNvPr>
          <p:cNvSpPr txBox="1"/>
          <p:nvPr/>
        </p:nvSpPr>
        <p:spPr>
          <a:xfrm>
            <a:off x="1828518" y="44330"/>
            <a:ext cx="82637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Judy Garlands slippers in Wizard of Oz sold </a:t>
            </a:r>
          </a:p>
          <a:p>
            <a:r>
              <a:rPr lang="en-GB" sz="3600" dirty="0"/>
              <a:t>for $32 million </a:t>
            </a:r>
          </a:p>
        </p:txBody>
      </p:sp>
      <p:pic>
        <p:nvPicPr>
          <p:cNvPr id="6" name="Picture 5" descr="A person holding a trophy&#10;&#10;AI-generated content may be incorrect.">
            <a:hlinkClick r:id="rId3"/>
            <a:extLst>
              <a:ext uri="{FF2B5EF4-FFF2-40B4-BE49-F238E27FC236}">
                <a16:creationId xmlns:a16="http://schemas.microsoft.com/office/drawing/2014/main" id="{FA4EFB0D-5F45-2299-317C-AEE92F4AB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29" y="1244659"/>
            <a:ext cx="1013397" cy="149295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209795A-2BDD-FD61-FBE4-0E4BD42C25CA}"/>
              </a:ext>
            </a:extLst>
          </p:cNvPr>
          <p:cNvSpPr txBox="1"/>
          <p:nvPr/>
        </p:nvSpPr>
        <p:spPr>
          <a:xfrm>
            <a:off x="1738300" y="1612203"/>
            <a:ext cx="84441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Diego Maradona’s shirt sold for $9.3 million </a:t>
            </a:r>
          </a:p>
        </p:txBody>
      </p:sp>
      <p:pic>
        <p:nvPicPr>
          <p:cNvPr id="8" name="Picture 7" descr="A guitar in a case&#10;&#10;AI-generated content may be incorrect.">
            <a:hlinkClick r:id="rId5"/>
            <a:extLst>
              <a:ext uri="{FF2B5EF4-FFF2-40B4-BE49-F238E27FC236}">
                <a16:creationId xmlns:a16="http://schemas.microsoft.com/office/drawing/2014/main" id="{7642ACC8-76CD-7165-C6B4-67ED6DE56F1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738" y="2796881"/>
            <a:ext cx="903791" cy="146059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1840FB-58D3-2267-A1CC-BB516CAF6F39}"/>
              </a:ext>
            </a:extLst>
          </p:cNvPr>
          <p:cNvSpPr txBox="1"/>
          <p:nvPr/>
        </p:nvSpPr>
        <p:spPr>
          <a:xfrm>
            <a:off x="2016113" y="2995596"/>
            <a:ext cx="79510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John Lennon’s guitar sold for $2.4million </a:t>
            </a:r>
          </a:p>
        </p:txBody>
      </p:sp>
      <p:pic>
        <p:nvPicPr>
          <p:cNvPr id="10" name="Picture 9" descr="A drum set on a stand&#10;&#10;AI-generated content may be incorrect.">
            <a:hlinkClick r:id="rId7"/>
            <a:extLst>
              <a:ext uri="{FF2B5EF4-FFF2-40B4-BE49-F238E27FC236}">
                <a16:creationId xmlns:a16="http://schemas.microsoft.com/office/drawing/2014/main" id="{1AA45420-DFB7-63B8-1976-1A55A2D29F3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193" y="4346591"/>
            <a:ext cx="1345908" cy="100943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7432510-242D-AB46-ED5D-67DE83B12BEC}"/>
              </a:ext>
            </a:extLst>
          </p:cNvPr>
          <p:cNvSpPr txBox="1"/>
          <p:nvPr/>
        </p:nvSpPr>
        <p:spPr>
          <a:xfrm>
            <a:off x="1845529" y="4472653"/>
            <a:ext cx="74566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Beatles drumhead sold for $2.1million </a:t>
            </a:r>
          </a:p>
        </p:txBody>
      </p:sp>
      <p:pic>
        <p:nvPicPr>
          <p:cNvPr id="12" name="Picture 11" descr="A red jacket with black straps&#10;&#10;AI-generated content may be incorrect.">
            <a:hlinkClick r:id="rId9"/>
            <a:extLst>
              <a:ext uri="{FF2B5EF4-FFF2-40B4-BE49-F238E27FC236}">
                <a16:creationId xmlns:a16="http://schemas.microsoft.com/office/drawing/2014/main" id="{0C06DE07-2D28-6A49-2AEB-E541EB54DDB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29" y="5445595"/>
            <a:ext cx="827467" cy="124858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4910F99-AD20-BF2B-8288-7B2E265C6696}"/>
              </a:ext>
            </a:extLst>
          </p:cNvPr>
          <p:cNvSpPr txBox="1"/>
          <p:nvPr/>
        </p:nvSpPr>
        <p:spPr>
          <a:xfrm>
            <a:off x="1663456" y="5824729"/>
            <a:ext cx="97660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Michael Jackon’s leather jacket sold for $1.8million </a:t>
            </a:r>
          </a:p>
        </p:txBody>
      </p:sp>
    </p:spTree>
    <p:extLst>
      <p:ext uri="{BB962C8B-B14F-4D97-AF65-F5344CB8AC3E}">
        <p14:creationId xmlns:p14="http://schemas.microsoft.com/office/powerpoint/2010/main" val="2988292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3568</TotalTime>
  <Words>365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Amasis MT Pro Black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Juge</dc:creator>
  <cp:lastModifiedBy>Danny Paul</cp:lastModifiedBy>
  <cp:revision>147</cp:revision>
  <dcterms:created xsi:type="dcterms:W3CDTF">2020-02-16T09:25:01Z</dcterms:created>
  <dcterms:modified xsi:type="dcterms:W3CDTF">2025-04-13T10:57:23Z</dcterms:modified>
</cp:coreProperties>
</file>