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04FB-DF22-4EEB-BF61-7BF8F110558C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EBA9-D2D9-4F60-9342-0F85223CC8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A52F-8E49-40D5-B4D8-58A505E1F408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5333-7DAB-4F45-B8F7-5436D50222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64D9-1519-4E2D-ADAA-2BF785F7505F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54A9-F389-4181-9341-2541092C07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9EE7-918B-412F-A2A4-B060FA3D7941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FB0B-D81B-4BAA-91D3-93F5A32D9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6A5E-B9D8-4A9C-9931-45C83CA3A2D8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A4FE-6659-40CD-ACEA-7329057E2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9957-6AAF-4A97-A5D1-57A009A1D2E2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136A-6AD7-4042-9D7B-EA2E3C4E4B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387A-0213-45DD-8AA5-3124B020DE3C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DC3F-7A02-4F43-98D6-D29AF75B18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B760-3FE1-4646-82F2-4ED40053A7BB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751F-937E-4C30-BD8E-1B073C180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FA85-C57A-4E15-B11F-48931C5C65D6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44D7-EDF6-4656-9C23-002DDA76D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2536-BC31-4E59-88A0-03BB1B4E76F8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75AA-54EC-47C9-97F9-9C9804378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54E9-7A1A-44FE-9700-58EE93E821BB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DBCB-7F05-4534-99BA-F6FEC0794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AADEF1-7E63-46D5-A08F-2D476A2339EC}" type="datetimeFigureOut">
              <a:rPr lang="en-GB"/>
              <a:pPr>
                <a:defRPr/>
              </a:pPr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5AA400-CF0F-43DD-B186-671707742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0" y="2398566"/>
            <a:ext cx="121919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6000" b="1" dirty="0">
                <a:latin typeface="Calibri" pitchFamily="34" charset="0"/>
              </a:rPr>
              <a:t>Bible reading </a:t>
            </a:r>
          </a:p>
          <a:p>
            <a:pPr marL="342900" indent="-342900" algn="ctr"/>
            <a:r>
              <a:rPr lang="en-GB" sz="6000" dirty="0">
                <a:latin typeface="Calibri" pitchFamily="34" charset="0"/>
              </a:rPr>
              <a:t>Joel</a:t>
            </a:r>
            <a:r>
              <a:rPr lang="en-GB" sz="5400" dirty="0">
                <a:latin typeface="Calibri" pitchFamily="34" charset="0"/>
              </a:rPr>
              <a:t> </a:t>
            </a:r>
            <a:r>
              <a:rPr lang="en-GB" sz="4400" dirty="0">
                <a:latin typeface="Calibri" pitchFamily="34" charset="0"/>
              </a:rPr>
              <a:t>(</a:t>
            </a:r>
            <a:r>
              <a:rPr lang="pa-IN" sz="4400" dirty="0"/>
              <a:t>ਯੋਏਲ</a:t>
            </a:r>
            <a:r>
              <a:rPr lang="en-GB" sz="4400" dirty="0"/>
              <a:t>)</a:t>
            </a:r>
            <a:r>
              <a:rPr lang="en-GB" sz="4400" dirty="0">
                <a:latin typeface="Calibri" pitchFamily="34" charset="0"/>
              </a:rPr>
              <a:t> </a:t>
            </a:r>
            <a:r>
              <a:rPr lang="en-GB" sz="4800" dirty="0">
                <a:latin typeface="Calibri" pitchFamily="34" charset="0"/>
              </a:rPr>
              <a:t>2:12-16 &amp; 23-25</a:t>
            </a:r>
            <a:endParaRPr lang="en-GB" sz="5400" dirty="0">
              <a:latin typeface="Calibri" pitchFamily="34" charset="0"/>
            </a:endParaRPr>
          </a:p>
        </p:txBody>
      </p:sp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D22F1F8C-06F2-4750-BB6E-87FB381D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57" y="100668"/>
            <a:ext cx="3778486" cy="7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F318-03B5-7D69-3637-E9AE9999F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C4D7BE70-1563-7977-8384-975127BE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57" y="100668"/>
            <a:ext cx="3778486" cy="7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C5C36-DB6F-E14A-6A12-D191520ABE58}"/>
              </a:ext>
            </a:extLst>
          </p:cNvPr>
          <p:cNvSpPr txBox="1"/>
          <p:nvPr/>
        </p:nvSpPr>
        <p:spPr>
          <a:xfrm>
            <a:off x="125505" y="1210236"/>
            <a:ext cx="116092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(1) God sent the locusts for the wasted years</a:t>
            </a:r>
          </a:p>
          <a:p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28505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940D-2B9F-5D7F-3799-5D1580CA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4FB7-7E5C-3893-7121-BDEC63ED6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51546-33A9-10A4-D45D-1A718F83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03" t="9560" r="1670"/>
          <a:stretch>
            <a:fillRect/>
          </a:stretch>
        </p:blipFill>
        <p:spPr>
          <a:xfrm>
            <a:off x="6387257" y="1027906"/>
            <a:ext cx="5522689" cy="3664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DCF6E-2252-4348-CE13-03231A0C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54" y="365125"/>
            <a:ext cx="5813946" cy="58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7DD0-3952-4595-925E-674EB63A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B797F1-815B-7A48-6221-C5E4B95FA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983" y="2562968"/>
            <a:ext cx="7769968" cy="4079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E9B6F-61A9-A880-0F5A-2D6C2951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8" y="262039"/>
            <a:ext cx="5928197" cy="44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1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F2F33-F65C-1C59-1845-C052BFDC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1E9E3847-0084-6EB4-D4C7-879E20B6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57" y="100668"/>
            <a:ext cx="3778486" cy="7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57A9AE-2626-9394-9F66-6776910B13E9}"/>
              </a:ext>
            </a:extLst>
          </p:cNvPr>
          <p:cNvSpPr txBox="1"/>
          <p:nvPr/>
        </p:nvSpPr>
        <p:spPr>
          <a:xfrm>
            <a:off x="125505" y="1210236"/>
            <a:ext cx="116092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(1) God sent the locusts for the wasted years</a:t>
            </a:r>
          </a:p>
          <a:p>
            <a:endParaRPr lang="en-GB" sz="6600" dirty="0"/>
          </a:p>
          <a:p>
            <a:r>
              <a:rPr lang="en-GB" sz="4400" dirty="0"/>
              <a:t>(2) God calls for repentance for the wasted 	years </a:t>
            </a:r>
          </a:p>
          <a:p>
            <a:endParaRPr lang="en-GB" sz="6600" dirty="0"/>
          </a:p>
          <a:p>
            <a:r>
              <a:rPr lang="en-GB" sz="4400" b="1" dirty="0"/>
              <a:t>(3) God can restore the wasted years </a:t>
            </a:r>
          </a:p>
        </p:txBody>
      </p:sp>
    </p:spTree>
    <p:extLst>
      <p:ext uri="{BB962C8B-B14F-4D97-AF65-F5344CB8AC3E}">
        <p14:creationId xmlns:p14="http://schemas.microsoft.com/office/powerpoint/2010/main" val="34477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52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Juge</dc:creator>
  <cp:lastModifiedBy>Juge Ram</cp:lastModifiedBy>
  <cp:revision>85</cp:revision>
  <dcterms:created xsi:type="dcterms:W3CDTF">2017-07-29T15:53:41Z</dcterms:created>
  <dcterms:modified xsi:type="dcterms:W3CDTF">2025-09-14T08:12:24Z</dcterms:modified>
</cp:coreProperties>
</file>