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6" r:id="rId2"/>
    <p:sldId id="303" r:id="rId3"/>
    <p:sldId id="306" r:id="rId4"/>
    <p:sldId id="30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3" autoAdjust="0"/>
    <p:restoredTop sz="94660"/>
  </p:normalViewPr>
  <p:slideViewPr>
    <p:cSldViewPr snapToGrid="0">
      <p:cViewPr>
        <p:scale>
          <a:sx n="80" d="100"/>
          <a:sy n="80" d="100"/>
        </p:scale>
        <p:origin x="94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A67EB-63F5-402F-BA47-F6D2FCBA1A4F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ACC2-4C0F-4A10-928A-E496D6FFF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21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7FACC2-4C0F-4A10-928A-E496D6FFF03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0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0" y="2226528"/>
            <a:ext cx="12192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 </a:t>
            </a:r>
          </a:p>
          <a:p>
            <a:pPr algn="ctr"/>
            <a:r>
              <a:rPr lang="en-GB" sz="6000" dirty="0"/>
              <a:t>Exodus 32:1-7</a:t>
            </a:r>
          </a:p>
          <a:p>
            <a:pPr algn="ctr"/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F8CCC-8D93-ACAD-E98E-421BED842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B951E0D7-5D58-4941-CD62-687FF274A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4D61A92-F292-7AFA-F6C1-098003E48EC5}"/>
              </a:ext>
            </a:extLst>
          </p:cNvPr>
          <p:cNvSpPr txBox="1"/>
          <p:nvPr/>
        </p:nvSpPr>
        <p:spPr>
          <a:xfrm>
            <a:off x="228600" y="1030639"/>
            <a:ext cx="11963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3600" b="1" dirty="0"/>
              <a:t> Wrong views of God distort who God is</a:t>
            </a:r>
          </a:p>
          <a:p>
            <a:pPr marL="742950" indent="-742950">
              <a:buAutoNum type="arabicParenBoth"/>
            </a:pPr>
            <a:endParaRPr lang="en-GB" sz="3600" b="1" dirty="0"/>
          </a:p>
          <a:p>
            <a:pPr marL="742950" indent="-742950">
              <a:buAutoNum type="arabicParenBoth"/>
            </a:pPr>
            <a:r>
              <a:rPr lang="en-GB" sz="3600" b="1" dirty="0"/>
              <a:t> Wrong views of God provokes God’s anger and 	jealousy </a:t>
            </a:r>
          </a:p>
          <a:p>
            <a:pPr marL="742950" indent="-742950">
              <a:buAutoNum type="arabicParenBoth"/>
            </a:pPr>
            <a:endParaRPr lang="en-GB" sz="3600" b="1" dirty="0"/>
          </a:p>
          <a:p>
            <a:pPr marL="742950" indent="-742950">
              <a:buAutoNum type="arabicParenBoth"/>
            </a:pPr>
            <a:r>
              <a:rPr lang="en-GB" sz="3600" b="1" dirty="0"/>
              <a:t> Wrong views of God leads to sinful behaviour </a:t>
            </a:r>
          </a:p>
          <a:p>
            <a:pPr marL="742950" indent="-742950">
              <a:buAutoNum type="arabicParenBoth"/>
            </a:pPr>
            <a:endParaRPr lang="en-GB" sz="3600" b="1" dirty="0"/>
          </a:p>
          <a:p>
            <a:pPr marL="742950" indent="-742950">
              <a:buAutoNum type="arabicParenBoth"/>
            </a:pPr>
            <a:r>
              <a:rPr lang="en-GB" sz="3600" b="1" dirty="0"/>
              <a:t> Wrong views of God make us miss out on the real joy </a:t>
            </a:r>
          </a:p>
          <a:p>
            <a:r>
              <a:rPr lang="en-GB" sz="3600" b="1" dirty="0"/>
              <a:t>	truly knowing who God is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352306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FCE67-1F68-1375-1DF3-44E20AAB2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4757DC42-7AF1-1FAC-2D26-DC3443877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862D5B1-2705-C5AC-F659-AA05ACAB3E7A}"/>
              </a:ext>
            </a:extLst>
          </p:cNvPr>
          <p:cNvSpPr txBox="1"/>
          <p:nvPr/>
        </p:nvSpPr>
        <p:spPr>
          <a:xfrm>
            <a:off x="264701" y="897289"/>
            <a:ext cx="12343600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u="sng" dirty="0"/>
              <a:t>God is incomprehensible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</a:rPr>
              <a:t>We are finite and limited and cannot fully understand God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700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u="sng" dirty="0"/>
              <a:t>God has nevertheless chosen to reveal certain things about Himself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6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14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u="sng" dirty="0"/>
              <a:t>God has revealed Himself in terms of His attributes </a:t>
            </a:r>
          </a:p>
          <a:p>
            <a:pPr marL="1485900" lvl="2" indent="-571500">
              <a:buFont typeface="Wingdings" panose="05000000000000000000" pitchFamily="2" charset="2"/>
              <a:buChar char="Ø"/>
            </a:pPr>
            <a:r>
              <a:rPr lang="en-GB" sz="3600" b="1" dirty="0"/>
              <a:t>There are </a:t>
            </a:r>
            <a:r>
              <a:rPr lang="en-GB" sz="3600" b="1" u="sng" dirty="0"/>
              <a:t>“incommunicable” </a:t>
            </a:r>
            <a:r>
              <a:rPr lang="en-GB" sz="3600" b="1" dirty="0"/>
              <a:t>attributes</a:t>
            </a:r>
          </a:p>
          <a:p>
            <a:pPr lvl="4"/>
            <a:r>
              <a:rPr lang="en-GB" sz="3600" b="1" dirty="0">
                <a:solidFill>
                  <a:srgbClr val="FF0000"/>
                </a:solidFill>
              </a:rPr>
              <a:t> (1) God is self-existent  (2) God is unchanging</a:t>
            </a:r>
          </a:p>
          <a:p>
            <a:pPr lvl="2"/>
            <a:r>
              <a:rPr lang="en-GB" sz="2000" b="1" u="sng" dirty="0"/>
              <a:t> </a:t>
            </a:r>
            <a:endParaRPr lang="en-GB" sz="1000" b="1" u="sng" dirty="0"/>
          </a:p>
          <a:p>
            <a:pPr marL="1485900" lvl="2" indent="-571500">
              <a:buFont typeface="Wingdings" panose="05000000000000000000" pitchFamily="2" charset="2"/>
              <a:buChar char="Ø"/>
            </a:pPr>
            <a:r>
              <a:rPr lang="en-GB" sz="3600" b="1" dirty="0"/>
              <a:t>There are </a:t>
            </a:r>
            <a:r>
              <a:rPr lang="en-GB" sz="3600" b="1" u="sng" dirty="0"/>
              <a:t>“communicable” </a:t>
            </a:r>
            <a:r>
              <a:rPr lang="en-GB" sz="3600" b="1" dirty="0"/>
              <a:t>attributes 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18998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BA8B8-87F1-A041-016B-3BCC58F85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E8B5B5C3-1975-8F36-CBC0-7F1F3505F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586" y="55098"/>
            <a:ext cx="3028827" cy="610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EDCAA95-9916-CEB5-DC04-62C7C689F749}"/>
              </a:ext>
            </a:extLst>
          </p:cNvPr>
          <p:cNvSpPr txBox="1"/>
          <p:nvPr/>
        </p:nvSpPr>
        <p:spPr>
          <a:xfrm>
            <a:off x="142874" y="526045"/>
            <a:ext cx="12049126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3200" b="1" u="sng" dirty="0"/>
              <a:t>God is self existent (independent)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0000"/>
                </a:solidFill>
              </a:rPr>
              <a:t>What does this mean? </a:t>
            </a:r>
          </a:p>
          <a:p>
            <a:pPr lvl="1"/>
            <a:r>
              <a:rPr lang="en-GB" sz="2800" b="1" dirty="0">
                <a:solidFill>
                  <a:srgbClr val="0B1BB5"/>
                </a:solidFill>
              </a:rPr>
              <a:t>God does not need anything or anyone in order to exist or be content or satisfied  in Himself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John 5:26, Acts 17:24-25, John 17:24b, Psalm 90:2,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Although God does not need anything, but out of his own free will He has decided that we are meaningful to Him (Isaiah 62:3-5, Zep 3:17-18)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He created us for His glory (Ephesians 1:11-12, Isaiah 43:7)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900" dirty="0"/>
          </a:p>
          <a:p>
            <a:r>
              <a:rPr lang="en-GB" sz="3200" b="1" dirty="0"/>
              <a:t>(2) </a:t>
            </a:r>
            <a:r>
              <a:rPr lang="en-GB" sz="3200" b="1" u="sng" dirty="0"/>
              <a:t>God is unchanging (immutable</a:t>
            </a:r>
            <a:r>
              <a:rPr lang="en-GB" sz="3200" b="1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0000"/>
                </a:solidFill>
              </a:rPr>
              <a:t>What does this mean? </a:t>
            </a:r>
          </a:p>
          <a:p>
            <a:pPr lvl="1"/>
            <a:r>
              <a:rPr lang="en-GB" sz="2800" b="1" dirty="0">
                <a:solidFill>
                  <a:srgbClr val="0B1BB5"/>
                </a:solidFill>
              </a:rPr>
              <a:t>God in His character, being, purposes and promises is unchanging</a:t>
            </a:r>
            <a:endParaRPr lang="en-GB" sz="36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/>
              <a:t>In His character </a:t>
            </a:r>
            <a:r>
              <a:rPr lang="en-GB" sz="2800" dirty="0"/>
              <a:t>| Malachi 3:6, Psalm 10:25-27, James 1:17,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/>
              <a:t>In His purposes and promises </a:t>
            </a:r>
            <a:r>
              <a:rPr lang="en-GB" sz="2800" dirty="0"/>
              <a:t>| Psalms 33:11, Isaiah 46:9-10, Numbers 23:19</a:t>
            </a:r>
          </a:p>
          <a:p>
            <a:pPr marL="742950" indent="-742950">
              <a:buAutoNum type="arabicParenBoth"/>
            </a:pPr>
            <a:endParaRPr lang="en-GB" sz="3600" b="1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31179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248</Words>
  <Application>Microsoft Office PowerPoint</Application>
  <PresentationFormat>Widescreen</PresentationFormat>
  <Paragraphs>34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Juge Ram</cp:lastModifiedBy>
  <cp:revision>54</cp:revision>
  <dcterms:created xsi:type="dcterms:W3CDTF">2025-10-18T13:33:16Z</dcterms:created>
  <dcterms:modified xsi:type="dcterms:W3CDTF">2026-02-08T15:57:04Z</dcterms:modified>
</cp:coreProperties>
</file>