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6" r:id="rId3"/>
    <p:sldId id="307" r:id="rId4"/>
    <p:sldId id="319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8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796C-CE07-0DF0-D9B8-E8943526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95409-EB14-C4DC-CF25-673DFBC16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82107-EF7B-724F-3881-45B84C0D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F5E53-92C8-BB3E-6E2F-95BC732B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7AFBC-E35D-2CC5-CEFC-12025F25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2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950B-396C-087D-935F-31273704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020C8-41EB-6887-184F-EBA3D4479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F109-D5EF-FA22-9817-D6997324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5664E-44F5-A2CA-9BE2-EF67BE7F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68AF2-E377-37C9-599B-860D6D55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9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6D148-9912-CF0E-ABE9-34766988A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19FF6-E89E-18C7-4008-281F263D0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158D4-7C3C-0726-60DF-ACBAE7EF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8BCD5-972C-AA48-B4B6-7F0C603F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DCCFA-FA22-7F8F-7C82-484FA816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6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C87-6CE5-B566-8BEC-E2615108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D74E-1308-1EB4-0733-AC7EBADE1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10480-3626-EE10-14BD-9BB9AE9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8C8FA-5B7A-57C7-92F3-2168E3D1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656D7-8A67-1177-F535-F18F0AE3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4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D6EF-AB82-34F8-D831-2B23B58D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01517-2C66-8B55-4FAA-09F6F2B06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45D6C-54D9-485B-28A3-45D83994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33128-4AF6-E354-1C6C-EC60C3D2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6F7EC-F218-4494-1324-7EF907FB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72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0774-F3E7-7123-6D71-0EBB0549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213B-BF92-515A-EE8F-5ED35E6B4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8BE5C-AAB3-1BE0-27AE-E6800755F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C2538-681A-024B-954A-91B48EF8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C552-0690-221F-A9FD-8029E47B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B2F44-7EBB-9306-F9ED-9DF174DA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71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3FC3-6C19-88B3-F68F-7E0EBE4F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B06B-01A9-A869-F6C0-51237D38E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A02DC-8526-7520-1A51-FB7C15B23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7F33E-E32A-8376-D0C0-91F393986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091E5-29A4-3806-6006-404DD731D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CCEB3-643E-D17B-7552-9E6E4447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FE54B4-F76F-4869-BCDE-47006698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C183BD-F8F3-1C3B-AC32-8B1E44E1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5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AEBB-79B5-7EEB-05B4-ECC56B73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DE392-3120-DB3B-902A-62CDDB01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D9626-3758-1A3E-96C5-07A86124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F10E9-68EB-1F29-1255-66D2FC69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3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EB8C2-F1D3-C230-5698-60E8BCDC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72473-B9FC-FC86-BC66-BF4A1A0A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E7186-2FC4-E08F-E751-F75CEA9B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35DB-C3DB-0251-AA79-9C376B7E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34C7E-53A3-5B7B-E28C-9DF04BFA0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790A1-BEBA-57AB-72E3-45A927DA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7B4B2-8EF2-7019-D6C7-D94C4F0C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925DD-20EA-2BB0-744E-7CA2AEDD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390EC-F029-4671-1331-FE79271B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0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92E2-F415-FAFC-BA69-FDC89261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8E098-10C4-05DA-E588-8F550161D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5276A-FF81-9912-EEF9-28F0B839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B1B40-0FEC-FDCC-8312-15528BEC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FDBA1-1A17-F6AA-EE3A-543C5BE2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D7528-82B7-58EF-0C22-68C0869F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15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88CF62-E96B-4799-32EB-AFC52566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0C3F0-F2DB-959D-CA7E-3348AF0B2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DF6FD-5790-BD04-C48F-15C7DB994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E3CEC4-F7C0-4545-88D3-66DA6ABEDB71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B5A5C-A250-4DD7-E87D-27CB8E1C4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2995B-6B4B-3114-F1EE-521571842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A9F5DD-F744-4A28-904D-8E4471D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2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mmanuel Church Handsworth">
            <a:extLst>
              <a:ext uri="{FF2B5EF4-FFF2-40B4-BE49-F238E27FC236}">
                <a16:creationId xmlns:a16="http://schemas.microsoft.com/office/drawing/2014/main" id="{15F3B937-E5F3-2794-749A-C29D9018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84" y="227384"/>
            <a:ext cx="2981831" cy="6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67DCD-2A5D-8240-18E8-447E80022794}"/>
              </a:ext>
            </a:extLst>
          </p:cNvPr>
          <p:cNvSpPr txBox="1"/>
          <p:nvPr/>
        </p:nvSpPr>
        <p:spPr>
          <a:xfrm>
            <a:off x="4140241" y="2264735"/>
            <a:ext cx="391151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/>
              <a:t>Reading</a:t>
            </a:r>
          </a:p>
          <a:p>
            <a:pPr algn="ctr"/>
            <a:r>
              <a:rPr lang="en-GB" sz="4800" dirty="0"/>
              <a:t>Psalm 19:1-6  </a:t>
            </a:r>
          </a:p>
        </p:txBody>
      </p:sp>
    </p:spTree>
    <p:extLst>
      <p:ext uri="{BB962C8B-B14F-4D97-AF65-F5344CB8AC3E}">
        <p14:creationId xmlns:p14="http://schemas.microsoft.com/office/powerpoint/2010/main" val="261538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0746-C8C5-352A-D76A-1625D978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479F-A852-CAA8-FE42-C7D6E4BC9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The Size of the Sun vs Compared to Other Stars. We are a *very* tiny dot in  the cosmos. Need proof? You can barely see the Sun in this image. While our">
            <a:extLst>
              <a:ext uri="{FF2B5EF4-FFF2-40B4-BE49-F238E27FC236}">
                <a16:creationId xmlns:a16="http://schemas.microsoft.com/office/drawing/2014/main" id="{C5AD2CBB-AA16-FDF2-47E3-8A0A4F7C9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9" y="-4762"/>
            <a:ext cx="6862762" cy="68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5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B282-1997-691E-083C-0649FA4DC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 descr="Milky Way galaxy: Facts about our cosmic neighborhood | Space">
            <a:extLst>
              <a:ext uri="{FF2B5EF4-FFF2-40B4-BE49-F238E27FC236}">
                <a16:creationId xmlns:a16="http://schemas.microsoft.com/office/drawing/2014/main" id="{D78D1E0F-097A-29A5-DF82-3C082D1A1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0"/>
            <a:ext cx="10826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4DB6-2699-D415-C239-A1B70F94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2826-02C6-3DB5-3160-23FD90F0E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4" name="Picture 4" descr="What Is Our Place In The Milky Way?">
            <a:extLst>
              <a:ext uri="{FF2B5EF4-FFF2-40B4-BE49-F238E27FC236}">
                <a16:creationId xmlns:a16="http://schemas.microsoft.com/office/drawing/2014/main" id="{9DDA43FF-4E8F-8214-2489-6F9F1BD7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4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602D-B3E3-DF5D-42EC-1BFEBFF3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5F992-604C-1121-4C8F-55636D748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0D7040-1424-5597-8787-8FD8E2223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17" y="0"/>
            <a:ext cx="9406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E76B0-124B-99C1-151A-EDA8D74D88A9}"/>
              </a:ext>
            </a:extLst>
          </p:cNvPr>
          <p:cNvSpPr txBox="1"/>
          <p:nvPr/>
        </p:nvSpPr>
        <p:spPr>
          <a:xfrm>
            <a:off x="3598910" y="230188"/>
            <a:ext cx="5139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Galaxies in universe </a:t>
            </a:r>
          </a:p>
        </p:txBody>
      </p:sp>
    </p:spTree>
    <p:extLst>
      <p:ext uri="{BB962C8B-B14F-4D97-AF65-F5344CB8AC3E}">
        <p14:creationId xmlns:p14="http://schemas.microsoft.com/office/powerpoint/2010/main" val="296398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02E70-A89F-1EBB-7EFF-B7FB934AA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417D9A13-C880-16DC-0105-F5EFC04F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84" y="36884"/>
            <a:ext cx="2981831" cy="6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264EC-6F7E-0782-0447-FEB894485425}"/>
              </a:ext>
            </a:extLst>
          </p:cNvPr>
          <p:cNvSpPr txBox="1"/>
          <p:nvPr/>
        </p:nvSpPr>
        <p:spPr>
          <a:xfrm>
            <a:off x="311285" y="757922"/>
            <a:ext cx="1172183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GB" sz="4000" b="1" dirty="0"/>
              <a:t>God is All powerful in creation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Psalm 33:6 &amp; 9, Hebrews 11:3, Psalm 19:1, Jeremiah 10:12, Psalm 8, Psalm 121, Hebrews 1:3, Colossian 1:17, 1 Peter1:5, John 10:29</a:t>
            </a:r>
            <a:endParaRPr lang="en-GB" sz="2000" b="1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r>
              <a:rPr lang="en-GB" sz="4000" b="1" dirty="0"/>
              <a:t>(2) God is All powerful in preserving the universe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Hebrews 1:3, Colossians 1:17, 1 Peter 1:5, John 10:29</a:t>
            </a:r>
          </a:p>
          <a:p>
            <a:endParaRPr lang="en-GB" sz="3200" b="1" dirty="0"/>
          </a:p>
          <a:p>
            <a:r>
              <a:rPr lang="en-GB" sz="4000" b="1" dirty="0"/>
              <a:t>(3) God is All powerful in His sovereign rule in all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Romans 8:28, Daniel 4:35, Matthew 10:29-30, Job 12:23</a:t>
            </a:r>
          </a:p>
        </p:txBody>
      </p:sp>
    </p:spTree>
    <p:extLst>
      <p:ext uri="{BB962C8B-B14F-4D97-AF65-F5344CB8AC3E}">
        <p14:creationId xmlns:p14="http://schemas.microsoft.com/office/powerpoint/2010/main" val="41025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7FAC-47D6-44D5-08D2-663BDED4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4D540-1D13-A358-3971-443EBD5F3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8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FCE67-1F68-1375-1DF3-44E20AAB2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4757DC42-7AF1-1FAC-2D26-DC3443877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36" y="82216"/>
            <a:ext cx="3571123" cy="7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62D5B1-2705-C5AC-F659-AA05ACAB3E7A}"/>
              </a:ext>
            </a:extLst>
          </p:cNvPr>
          <p:cNvSpPr txBox="1"/>
          <p:nvPr/>
        </p:nvSpPr>
        <p:spPr>
          <a:xfrm>
            <a:off x="264701" y="897289"/>
            <a:ext cx="119272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u="sng" dirty="0"/>
              <a:t>God is incomprehensible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</a:rPr>
              <a:t>We are finite and limited and cannot fully </a:t>
            </a:r>
          </a:p>
          <a:p>
            <a:pPr lvl="2"/>
            <a:r>
              <a:rPr lang="en-GB" sz="3600" b="1" dirty="0">
                <a:solidFill>
                  <a:srgbClr val="FF0000"/>
                </a:solidFill>
              </a:rPr>
              <a:t>understand God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700" dirty="0">
              <a:solidFill>
                <a:srgbClr val="FF000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700" dirty="0">
              <a:solidFill>
                <a:srgbClr val="FF000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7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u="sng" dirty="0"/>
              <a:t>God has nevertheless chosen to reveal certain things about Himself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u="sng" dirty="0"/>
              <a:t>God has revealed Himself in terms of His attributes 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8998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10B706-699C-8EA1-666B-010FB614B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32434"/>
              </p:ext>
            </p:extLst>
          </p:nvPr>
        </p:nvGraphicFramePr>
        <p:xfrm>
          <a:off x="838200" y="263525"/>
          <a:ext cx="10515600" cy="8321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750911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74003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Incommunicable </a:t>
                      </a:r>
                    </a:p>
                    <a:p>
                      <a:pPr algn="ctr"/>
                      <a:r>
                        <a:rPr lang="en-GB" sz="4000" dirty="0"/>
                        <a:t>Attributes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Communicable </a:t>
                      </a:r>
                    </a:p>
                    <a:p>
                      <a:pPr algn="ctr"/>
                      <a:r>
                        <a:rPr lang="en-GB" sz="4000" dirty="0"/>
                        <a:t>Attributes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God is self existent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7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God is unchanging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46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7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67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226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83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5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32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006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664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67C0F8-311D-98D1-2E40-77A70A54C720}"/>
              </a:ext>
            </a:extLst>
          </p:cNvPr>
          <p:cNvSpPr txBox="1"/>
          <p:nvPr/>
        </p:nvSpPr>
        <p:spPr>
          <a:xfrm>
            <a:off x="1762125" y="2943225"/>
            <a:ext cx="336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God is eternal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41D7F-B8D3-51D0-AE23-9D55F25FF7BC}"/>
              </a:ext>
            </a:extLst>
          </p:cNvPr>
          <p:cNvSpPr txBox="1"/>
          <p:nvPr/>
        </p:nvSpPr>
        <p:spPr>
          <a:xfrm>
            <a:off x="1090307" y="3651111"/>
            <a:ext cx="4709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God is Omnipresent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F4D3C-7870-937F-5310-AB44D1E70FD7}"/>
              </a:ext>
            </a:extLst>
          </p:cNvPr>
          <p:cNvSpPr txBox="1"/>
          <p:nvPr/>
        </p:nvSpPr>
        <p:spPr>
          <a:xfrm>
            <a:off x="1195082" y="4358997"/>
            <a:ext cx="4747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3333FF"/>
                </a:solidFill>
              </a:rPr>
              <a:t>God is Omnipotent  </a:t>
            </a:r>
          </a:p>
        </p:txBody>
      </p:sp>
    </p:spTree>
    <p:extLst>
      <p:ext uri="{BB962C8B-B14F-4D97-AF65-F5344CB8AC3E}">
        <p14:creationId xmlns:p14="http://schemas.microsoft.com/office/powerpoint/2010/main" val="5892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95C74-A8A0-CC51-E262-B3FA0E7E5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542DA4AC-A2D7-B02A-24AB-14712E91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84" y="36884"/>
            <a:ext cx="2981831" cy="6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9DB478-291C-CC73-3A21-0FF0958288AF}"/>
              </a:ext>
            </a:extLst>
          </p:cNvPr>
          <p:cNvSpPr txBox="1"/>
          <p:nvPr/>
        </p:nvSpPr>
        <p:spPr>
          <a:xfrm>
            <a:off x="311285" y="757922"/>
            <a:ext cx="11721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GB" sz="4000" b="1" dirty="0"/>
              <a:t>God is All powerful in creation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Psalm 33:6 &amp; 9, Hebrews 11:3, Psalm 19:1, Jeremiah 10:12, Psalm 8, Psalm 121, Hebrews 1:3, Colossian 1:17, 1 Peter1:5, John 10:29</a:t>
            </a:r>
            <a:endParaRPr lang="en-GB" sz="2000" b="1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286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EDFC-2AF5-E20A-D5A4-469D0AC8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BA736-5A9D-948E-4E1D-20C95E126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B7A88-C311-10D3-0910-5A9777235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752"/>
            <a:ext cx="12192000" cy="58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3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09D1-6C50-E061-90C3-F183A8D2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4384B-2663-C984-3E1A-93B2081CF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D3354-4AD4-3E2B-A422-9513C458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620"/>
            <a:ext cx="12192000" cy="51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4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2736-7105-D034-9A91-F1D9586A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7B4A8-ADDA-F856-C679-4CFB2A8B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9B0C0-3F4A-3776-89D4-282FC86EF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42" y="0"/>
            <a:ext cx="9774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919-7061-449A-430A-E9C2D4BC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5CA6A-DD11-D3A8-0CDF-0F95A7244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ow Big Is the Sun? | Size Comparison with Earth, Radius, &amp; Volume |  Britannica">
            <a:extLst>
              <a:ext uri="{FF2B5EF4-FFF2-40B4-BE49-F238E27FC236}">
                <a16:creationId xmlns:a16="http://schemas.microsoft.com/office/drawing/2014/main" id="{38470404-7A04-8D05-0647-7F870D44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0"/>
            <a:ext cx="7434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50A62D-FE26-8DDD-740E-5993A9BB6818}"/>
              </a:ext>
            </a:extLst>
          </p:cNvPr>
          <p:cNvSpPr/>
          <p:nvPr/>
        </p:nvSpPr>
        <p:spPr>
          <a:xfrm>
            <a:off x="4260715" y="4854102"/>
            <a:ext cx="243191" cy="222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FF60-0431-2F97-00B4-C31B9961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4E55F-F4DB-824E-C4BC-D132A4BD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What is Solar System? | Explore Planets, Stars &amp; Beyond">
            <a:extLst>
              <a:ext uri="{FF2B5EF4-FFF2-40B4-BE49-F238E27FC236}">
                <a16:creationId xmlns:a16="http://schemas.microsoft.com/office/drawing/2014/main" id="{45AE8F89-5C60-AC57-5F0C-5C0314719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8688"/>
            <a:ext cx="11430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6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180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Juge Ram</dc:creator>
  <cp:lastModifiedBy>Juge Ram</cp:lastModifiedBy>
  <cp:revision>12</cp:revision>
  <dcterms:created xsi:type="dcterms:W3CDTF">2026-02-14T23:45:39Z</dcterms:created>
  <dcterms:modified xsi:type="dcterms:W3CDTF">2026-03-01T16:19:23Z</dcterms:modified>
</cp:coreProperties>
</file>