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9" r:id="rId3"/>
    <p:sldId id="281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403C-D5A2-C6B6-08B6-5A54DB8A9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2D44-57DC-D2E2-77E3-1B8394E7B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463CF-E710-4617-A894-BAB2341E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C560-38E7-3C0A-0556-A9BA2275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ED96-D4D0-E9E9-F236-0335C15B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8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39AD-28AA-EB9C-73B7-9E0D52AC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70F0-0392-926C-A6EA-C789F712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D6FA-99B6-9CAF-91A0-70230CC2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7DF1-A236-AF72-BBE4-28DA5356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DA704-DF78-328D-75BD-8FB72BDB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6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E74B-413B-006E-866E-704A7837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00C58-4FD7-79B6-2309-5E174568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ED625-598B-A671-D9DE-7E2A2966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7FCA7-C883-F2F8-DF7B-7356194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CC0DA-65C0-5B17-F54F-72852BE6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76AA-A6E7-0DF0-98B1-C6AA3315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6664-603C-4410-43C8-4DBD53DC9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69D32-3A1E-B44A-5F9C-21C6DE6C1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34531-EACE-12B3-0378-7407B30A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FE5BC-1053-2F7B-F1D1-F4838958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82AC4-CB78-3FE7-6202-2A6345A0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7236-396F-0753-4A92-B932B7FE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166F1-6066-32A9-F29D-E3EA996C3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F87DD-3910-C598-9385-74F9E890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A75E1-96D8-C7B5-47C6-105A41E21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D018C-1AF1-F118-5FDC-423EAE48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4FBD4-1416-E4E8-99A7-73192076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13252-EDB4-E477-7A4D-15D87D6D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44276-E4FD-DAFA-6BEE-E1D77656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3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4715-00FD-AF33-D5A7-C4DE035F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56AAC-7509-D36D-A001-52488219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5EBF6-5BC8-F60B-2F76-15018109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2D814-D9C1-295B-7E56-2C22A19F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0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3E25B-D4BB-B1C1-A979-9C50E3F4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C6A4A-18A8-F119-DBBD-D1161108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D350D-CE44-76D2-905B-B98579E1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1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017A-6A5F-3B28-E6D0-8CADC0D8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FFE6-D464-4A07-3571-BB0D79A4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3712A-C465-D89C-EDBF-65F014F7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01801-3C93-4186-D95F-DB61E98C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859AC-4F70-FE97-E64B-323221E9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0D41-AFA1-8DA4-B97C-1946E389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0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65C8-BDB9-D251-68CA-54C3D870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054D57-0852-C488-AECA-EB44ECEA9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48CBD-7895-E3BE-81B0-63D3D480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5E2CC-4EE3-D267-9D15-234D7A13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532FB-390F-46E2-D9B8-434AC1E1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92790-4A22-2FFD-3382-D005B7A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64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8EE4-CF9A-F348-246C-728533D4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600FA-0050-A3E7-36C4-79DB2EA57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CB11-8532-33E3-252D-9BF81457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6F63E-3489-FB07-634F-9BF0A2ED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98604-7779-E28F-57C2-87D04C2F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7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C9237-7908-F2BD-3098-BF361637D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3CAFF-4319-C6C7-B596-4C70A736F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7714-6D77-65D1-371A-7BD8170D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8D3D2-7CD9-8BA9-7678-AEE95DA0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87D81-5750-ABC6-DFB8-9C2402ED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A4680-284C-7414-6450-46E637D3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D59-8E70-E6C2-2272-A248E9C2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321EA-6775-D3CE-1C8C-7193FADCD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3931-432B-4F75-BE54-EA8333F4C141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7597-3442-4624-AD65-AB585509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F4E7-31A7-3571-8E2E-8DC2B14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920E9A9B-71F1-C09A-273A-DA456EA5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E5198-4E54-A7A3-7FD1-21C11C3E8856}"/>
              </a:ext>
            </a:extLst>
          </p:cNvPr>
          <p:cNvSpPr txBox="1"/>
          <p:nvPr/>
        </p:nvSpPr>
        <p:spPr>
          <a:xfrm>
            <a:off x="142874" y="2045553"/>
            <a:ext cx="119062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/>
              <a:t>Bible Reading</a:t>
            </a:r>
            <a:r>
              <a:rPr lang="en-GB" sz="4400" u="sng" dirty="0"/>
              <a:t> </a:t>
            </a:r>
          </a:p>
          <a:p>
            <a:pPr algn="ctr"/>
            <a:r>
              <a:rPr lang="en-GB" sz="4800" b="1" dirty="0"/>
              <a:t>1 Corinthians 13 &amp; </a:t>
            </a:r>
          </a:p>
          <a:p>
            <a:pPr algn="ctr"/>
            <a:r>
              <a:rPr lang="en-GB" sz="4800" b="1" dirty="0"/>
              <a:t>Romans 5:1-10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64221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87130-77DB-C599-968C-55A5D88D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5FD4F2CE-813A-5460-89BC-79E745E6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09746C-A7C5-4051-4C4F-3443AF15D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673118"/>
              </p:ext>
            </p:extLst>
          </p:nvPr>
        </p:nvGraphicFramePr>
        <p:xfrm>
          <a:off x="376236" y="1062566"/>
          <a:ext cx="11439525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6014">
                  <a:extLst>
                    <a:ext uri="{9D8B030D-6E8A-4147-A177-3AD203B41FA5}">
                      <a16:colId xmlns:a16="http://schemas.microsoft.com/office/drawing/2014/main" val="117937204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1149426941"/>
                    </a:ext>
                  </a:extLst>
                </a:gridCol>
                <a:gridCol w="5338761">
                  <a:extLst>
                    <a:ext uri="{9D8B030D-6E8A-4147-A177-3AD203B41FA5}">
                      <a16:colId xmlns:a16="http://schemas.microsoft.com/office/drawing/2014/main" val="4025943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Spiritual </a:t>
                      </a:r>
                    </a:p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Qualities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Social </a:t>
                      </a:r>
                    </a:p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relationships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In relation to God, man and self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4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Love,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Joy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Peace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Longsuffering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Kindness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Goodness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b="1" dirty="0">
                          <a:solidFill>
                            <a:srgbClr val="FF0000"/>
                          </a:solidFill>
                        </a:rPr>
                        <a:t>To God </a:t>
                      </a:r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–faithfulness </a:t>
                      </a:r>
                    </a:p>
                    <a:p>
                      <a:r>
                        <a:rPr lang="en-GB" sz="3600" b="1" dirty="0">
                          <a:solidFill>
                            <a:srgbClr val="FF0000"/>
                          </a:solidFill>
                        </a:rPr>
                        <a:t>To men </a:t>
                      </a:r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– meekness or gentleness </a:t>
                      </a:r>
                    </a:p>
                    <a:p>
                      <a:r>
                        <a:rPr lang="en-GB" sz="3600" b="1" dirty="0">
                          <a:solidFill>
                            <a:srgbClr val="FF0000"/>
                          </a:solidFill>
                        </a:rPr>
                        <a:t>To Self </a:t>
                      </a:r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– Self control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885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597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D4B4-DAFB-EBDF-4E9B-B4A2E82CB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01A8520B-00E8-8C53-22A9-82E2DDF89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19" y="31079"/>
            <a:ext cx="2547562" cy="51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771A9-F326-4457-001A-0F785214FC6F}"/>
              </a:ext>
            </a:extLst>
          </p:cNvPr>
          <p:cNvSpPr txBox="1"/>
          <p:nvPr/>
        </p:nvSpPr>
        <p:spPr>
          <a:xfrm>
            <a:off x="164430" y="431058"/>
            <a:ext cx="1202757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3600" b="1" u="sng" dirty="0"/>
              <a:t>The fruit of love stems from God</a:t>
            </a:r>
          </a:p>
          <a:p>
            <a:pPr lvl="1"/>
            <a:r>
              <a:rPr lang="en-GB" sz="3200" dirty="0">
                <a:solidFill>
                  <a:srgbClr val="FF0000"/>
                </a:solidFill>
              </a:rPr>
              <a:t>God’s love is God giving of himself in order to bless and do good to others (Romans 5:6-11 </a:t>
            </a:r>
            <a:r>
              <a:rPr lang="en-GB" sz="3200" dirty="0" err="1">
                <a:solidFill>
                  <a:srgbClr val="FF0000"/>
                </a:solidFill>
              </a:rPr>
              <a:t>esp</a:t>
            </a:r>
            <a:r>
              <a:rPr lang="en-GB" sz="3200" dirty="0">
                <a:solidFill>
                  <a:srgbClr val="FF0000"/>
                </a:solidFill>
              </a:rPr>
              <a:t> v8, John 3:16)</a:t>
            </a:r>
          </a:p>
          <a:p>
            <a:pPr lvl="1"/>
            <a:endParaRPr lang="en-GB" sz="500" dirty="0">
              <a:solidFill>
                <a:srgbClr val="FF0000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3600" b="1" u="sng" dirty="0"/>
              <a:t>The fruit of love is imitating God’s love</a:t>
            </a:r>
          </a:p>
          <a:p>
            <a:pPr marL="742950" indent="-742950">
              <a:buFont typeface="+mj-lt"/>
              <a:buAutoNum type="arabicPeriod"/>
            </a:pPr>
            <a:endParaRPr lang="en-GB" sz="200" b="1" u="sng" dirty="0"/>
          </a:p>
          <a:p>
            <a:pPr marL="742950" indent="-742950">
              <a:buFont typeface="+mj-lt"/>
              <a:buAutoNum type="arabicPeriod"/>
            </a:pPr>
            <a:endParaRPr lang="en-GB" sz="900" b="1" u="sng" dirty="0"/>
          </a:p>
          <a:p>
            <a:pPr marL="742950" indent="-742950">
              <a:buFont typeface="+mj-lt"/>
              <a:buAutoNum type="arabicPeriod"/>
            </a:pPr>
            <a:r>
              <a:rPr lang="en-GB" sz="3600" b="1" u="sng" dirty="0"/>
              <a:t>The fruit of love – who are we to express it to 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2800" u="sng" dirty="0">
                <a:solidFill>
                  <a:srgbClr val="FF0000"/>
                </a:solidFill>
              </a:rPr>
              <a:t>We are to love God (Matthew 22:37-38)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2800" u="sng" dirty="0">
                <a:solidFill>
                  <a:srgbClr val="FF0000"/>
                </a:solidFill>
              </a:rPr>
              <a:t>We are to love for our fellow Christians (1 John 4:20, Col 3:13, Phil 2:4)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2800" u="sng" dirty="0">
                <a:solidFill>
                  <a:srgbClr val="FF0000"/>
                </a:solidFill>
              </a:rPr>
              <a:t>We are to love our neighbours (Matthew 22:39)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2800" u="sng" dirty="0">
                <a:solidFill>
                  <a:srgbClr val="FF0000"/>
                </a:solidFill>
              </a:rPr>
              <a:t>We are to love our families (Ephesians 5:22-6:4)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2800" u="sng" dirty="0">
                <a:solidFill>
                  <a:srgbClr val="FF0000"/>
                </a:solidFill>
              </a:rPr>
              <a:t>We are to love all people (Matthew 28:18-20)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2800" u="sng" dirty="0">
                <a:solidFill>
                  <a:srgbClr val="FF0000"/>
                </a:solidFill>
              </a:rPr>
              <a:t>We are to love our enemies (Matthew 5:44)</a:t>
            </a:r>
          </a:p>
          <a:p>
            <a:r>
              <a:rPr lang="en-GB" sz="3600" b="1" u="sng" dirty="0"/>
              <a:t>4. What does God’s love look like</a:t>
            </a:r>
          </a:p>
          <a:p>
            <a:pPr lvl="1"/>
            <a:r>
              <a:rPr lang="en-GB" sz="2800" u="sng" dirty="0">
                <a:solidFill>
                  <a:srgbClr val="FF0000"/>
                </a:solidFill>
              </a:rPr>
              <a:t>1 Corinthians 13  </a:t>
            </a:r>
          </a:p>
          <a:p>
            <a:pPr marL="1200150" lvl="1" indent="-742950">
              <a:buFont typeface="+mj-lt"/>
              <a:buAutoNum type="romanLcPeriod"/>
            </a:pPr>
            <a:endParaRPr lang="en-GB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2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5E9A-AF1F-07ED-A235-D42943393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181FE-C797-0341-03B1-B0685D451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128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173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Juge Ram</cp:lastModifiedBy>
  <cp:revision>30</cp:revision>
  <dcterms:created xsi:type="dcterms:W3CDTF">2025-11-14T16:43:08Z</dcterms:created>
  <dcterms:modified xsi:type="dcterms:W3CDTF">2026-10-04T15:12:37Z</dcterms:modified>
</cp:coreProperties>
</file>