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7" r:id="rId3"/>
    <p:sldId id="264" r:id="rId4"/>
    <p:sldId id="30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John 4:19-26</a:t>
            </a:r>
            <a:endParaRPr lang="en-GB" sz="5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F7F48-3F14-E4F8-1989-EF260F49EED2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10B706-699C-8EA1-666B-010FB614B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764510"/>
              </p:ext>
            </p:extLst>
          </p:nvPr>
        </p:nvGraphicFramePr>
        <p:xfrm>
          <a:off x="838200" y="263525"/>
          <a:ext cx="10515600" cy="8321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7509110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74003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Incommunicable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44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God is self existent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7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God is unchanging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46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971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70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226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83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32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006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6648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67C0F8-311D-98D1-2E40-77A70A54C720}"/>
              </a:ext>
            </a:extLst>
          </p:cNvPr>
          <p:cNvSpPr txBox="1"/>
          <p:nvPr/>
        </p:nvSpPr>
        <p:spPr>
          <a:xfrm>
            <a:off x="1762125" y="2943225"/>
            <a:ext cx="3365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eternal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41D7F-B8D3-51D0-AE23-9D55F25FF7BC}"/>
              </a:ext>
            </a:extLst>
          </p:cNvPr>
          <p:cNvSpPr txBox="1"/>
          <p:nvPr/>
        </p:nvSpPr>
        <p:spPr>
          <a:xfrm>
            <a:off x="1090307" y="3651111"/>
            <a:ext cx="4709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Omnipresent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5F4D3C-7870-937F-5310-AB44D1E70FD7}"/>
              </a:ext>
            </a:extLst>
          </p:cNvPr>
          <p:cNvSpPr txBox="1"/>
          <p:nvPr/>
        </p:nvSpPr>
        <p:spPr>
          <a:xfrm>
            <a:off x="1195082" y="4358997"/>
            <a:ext cx="47475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Omnipotent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E586B0-73C0-DCBE-FF0C-A2C77A1AF00A}"/>
              </a:ext>
            </a:extLst>
          </p:cNvPr>
          <p:cNvSpPr txBox="1"/>
          <p:nvPr/>
        </p:nvSpPr>
        <p:spPr>
          <a:xfrm>
            <a:off x="1195082" y="5066883"/>
            <a:ext cx="437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Omniscient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3EA076-3064-3E5F-B051-A6FFC1576C99}"/>
              </a:ext>
            </a:extLst>
          </p:cNvPr>
          <p:cNvSpPr txBox="1"/>
          <p:nvPr/>
        </p:nvSpPr>
        <p:spPr>
          <a:xfrm>
            <a:off x="7317119" y="1581150"/>
            <a:ext cx="3013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God is Spirit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AC4F0-85BC-9751-70C0-984F2216F840}"/>
              </a:ext>
            </a:extLst>
          </p:cNvPr>
          <p:cNvSpPr txBox="1"/>
          <p:nvPr/>
        </p:nvSpPr>
        <p:spPr>
          <a:xfrm>
            <a:off x="6997472" y="2289036"/>
            <a:ext cx="38273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God is invisible </a:t>
            </a:r>
          </a:p>
        </p:txBody>
      </p:sp>
    </p:spTree>
    <p:extLst>
      <p:ext uri="{BB962C8B-B14F-4D97-AF65-F5344CB8AC3E}">
        <p14:creationId xmlns:p14="http://schemas.microsoft.com/office/powerpoint/2010/main" val="58924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84953-7F30-AEF7-EA62-31CC1924E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C1997858-A0D9-B4B2-15CF-D334BB46E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411" y="77730"/>
            <a:ext cx="2733178" cy="55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50A243-E172-729C-541C-B5D950977EF5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9E66AA-1007-54E7-E1F4-7E39E9B3A814}"/>
              </a:ext>
            </a:extLst>
          </p:cNvPr>
          <p:cNvSpPr txBox="1"/>
          <p:nvPr/>
        </p:nvSpPr>
        <p:spPr>
          <a:xfrm>
            <a:off x="1" y="495300"/>
            <a:ext cx="12192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342900">
              <a:buAutoNum type="arabicParenBoth"/>
            </a:pPr>
            <a:r>
              <a:rPr lang="en-GB" sz="4400" b="1" dirty="0"/>
              <a:t> </a:t>
            </a:r>
            <a:r>
              <a:rPr lang="en-GB" sz="3600" b="1" dirty="0"/>
              <a:t>	</a:t>
            </a:r>
            <a:r>
              <a:rPr lang="en-GB" sz="4800" b="1" dirty="0"/>
              <a:t>God is Spirit</a:t>
            </a:r>
          </a:p>
          <a:p>
            <a:pPr lvl="3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</a:rPr>
              <a:t>God is Spirit </a:t>
            </a:r>
            <a:r>
              <a:rPr lang="en-GB" sz="4000" dirty="0">
                <a:solidFill>
                  <a:srgbClr val="3333FF"/>
                </a:solidFill>
              </a:rPr>
              <a:t>- John 4:24, </a:t>
            </a:r>
          </a:p>
          <a:p>
            <a:pPr lvl="3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</a:rPr>
              <a:t>God’s Spirit and our spirit   </a:t>
            </a:r>
            <a:r>
              <a:rPr lang="en-GB" sz="4000" dirty="0">
                <a:solidFill>
                  <a:srgbClr val="3333FF"/>
                </a:solidFill>
              </a:rPr>
              <a:t>- Romans 8:13, 2 Cor 5:6-8</a:t>
            </a:r>
          </a:p>
          <a:p>
            <a:pPr marL="457200" lvl="2"/>
            <a:r>
              <a:rPr lang="en-GB" sz="4000" b="1" dirty="0"/>
              <a:t>The challenge for us </a:t>
            </a:r>
          </a:p>
          <a:p>
            <a:pPr lvl="3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3333FF"/>
                </a:solidFill>
              </a:rPr>
              <a:t>Worship in spirit and truth  </a:t>
            </a:r>
            <a:r>
              <a:rPr lang="en-GB" sz="4000" dirty="0">
                <a:solidFill>
                  <a:srgbClr val="3333FF"/>
                </a:solidFill>
              </a:rPr>
              <a:t>- the whole of our beings is to be engaged 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Read Bible </a:t>
            </a:r>
            <a:r>
              <a:rPr lang="en-GB" sz="4000" dirty="0">
                <a:solidFill>
                  <a:srgbClr val="FF0000"/>
                </a:solidFill>
              </a:rPr>
              <a:t>– heart, mind and will 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Pray</a:t>
            </a:r>
            <a:r>
              <a:rPr lang="en-GB" sz="4000" dirty="0">
                <a:solidFill>
                  <a:srgbClr val="FF0000"/>
                </a:solidFill>
              </a:rPr>
              <a:t> – inner being need be engaged </a:t>
            </a:r>
          </a:p>
          <a:p>
            <a:pPr lvl="4" indent="-457200">
              <a:buFont typeface="Arial" panose="020B0604020202020204" pitchFamily="34" charset="0"/>
              <a:buChar char="•"/>
            </a:pPr>
            <a:r>
              <a:rPr lang="en-GB" sz="4000" b="1" dirty="0">
                <a:solidFill>
                  <a:srgbClr val="FF0000"/>
                </a:solidFill>
              </a:rPr>
              <a:t>Church</a:t>
            </a:r>
            <a:r>
              <a:rPr lang="en-GB" sz="4000" dirty="0">
                <a:solidFill>
                  <a:srgbClr val="FF0000"/>
                </a:solidFill>
              </a:rPr>
              <a:t> – think about the words</a:t>
            </a:r>
          </a:p>
          <a:p>
            <a:pPr lvl="2" indent="-457200">
              <a:buFont typeface="Arial" panose="020B0604020202020204" pitchFamily="34" charset="0"/>
              <a:buChar char="•"/>
            </a:pPr>
            <a:endParaRPr lang="en-GB" sz="100" dirty="0">
              <a:solidFill>
                <a:srgbClr val="3333FF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500" u="sng" dirty="0">
              <a:solidFill>
                <a:srgbClr val="3333FF"/>
              </a:solidFill>
            </a:endParaRPr>
          </a:p>
          <a:p>
            <a:endParaRPr lang="en-GB" sz="32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43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E002B-4B77-77BF-74D5-944F74408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10F8C5DD-595B-0A30-6F2A-F92AFF241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411" y="77730"/>
            <a:ext cx="2733178" cy="55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11D038E-CC4B-8AE1-5C7C-225FDCBEB6C5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63E6FC-E474-03F2-68B6-821BF1F7A6E5}"/>
              </a:ext>
            </a:extLst>
          </p:cNvPr>
          <p:cNvSpPr txBox="1"/>
          <p:nvPr/>
        </p:nvSpPr>
        <p:spPr>
          <a:xfrm>
            <a:off x="1" y="353190"/>
            <a:ext cx="121920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indent="-457200">
              <a:buFont typeface="Arial" panose="020B0604020202020204" pitchFamily="34" charset="0"/>
              <a:buChar char="•"/>
            </a:pPr>
            <a:endParaRPr lang="en-GB" sz="300" dirty="0">
              <a:solidFill>
                <a:srgbClr val="3333FF"/>
              </a:solidFill>
            </a:endParaRPr>
          </a:p>
          <a:p>
            <a:pPr marL="0" lvl="1" indent="-342900">
              <a:buFont typeface="Arial" panose="020B0604020202020204" pitchFamily="34" charset="0"/>
              <a:buAutoNum type="arabicParenBoth"/>
            </a:pPr>
            <a:r>
              <a:rPr lang="en-GB" sz="4400" b="1" dirty="0"/>
              <a:t> 	God is invisible</a:t>
            </a:r>
          </a:p>
          <a:p>
            <a:pPr marL="914400" lvl="3"/>
            <a:r>
              <a:rPr lang="en-GB" sz="3600" dirty="0">
                <a:solidFill>
                  <a:srgbClr val="3333FF"/>
                </a:solidFill>
              </a:rPr>
              <a:t>John 1:18, John 6:46, 1 Timothy 1:17, 1 Tim 6:16,   </a:t>
            </a:r>
          </a:p>
          <a:p>
            <a:pPr lvl="3" indent="-457200">
              <a:buFont typeface="Arial" panose="020B0604020202020204" pitchFamily="34" charset="0"/>
              <a:buChar char="•"/>
            </a:pPr>
            <a:endParaRPr lang="en-GB" sz="500" dirty="0">
              <a:solidFill>
                <a:srgbClr val="3333FF"/>
              </a:solidFill>
            </a:endParaRPr>
          </a:p>
          <a:p>
            <a:pPr marL="914400" lvl="3"/>
            <a:r>
              <a:rPr lang="en-GB" sz="3600" b="1" dirty="0">
                <a:solidFill>
                  <a:srgbClr val="FF0000"/>
                </a:solidFill>
              </a:rPr>
              <a:t>(1) 	The invisible God has revealed himself in 	creation </a:t>
            </a:r>
          </a:p>
          <a:p>
            <a:pPr marL="1828800" lvl="5"/>
            <a:r>
              <a:rPr lang="en-GB" sz="3600" dirty="0">
                <a:solidFill>
                  <a:srgbClr val="3333FF"/>
                </a:solidFill>
              </a:rPr>
              <a:t>Psalm 19:1 and through picture language</a:t>
            </a:r>
          </a:p>
          <a:p>
            <a:pPr marL="914400" lvl="3"/>
            <a:endParaRPr lang="en-GB" sz="500" dirty="0">
              <a:solidFill>
                <a:srgbClr val="3333FF"/>
              </a:solidFill>
            </a:endParaRPr>
          </a:p>
          <a:p>
            <a:pPr marL="914400" lvl="3"/>
            <a:r>
              <a:rPr lang="en-GB" sz="3600" b="1" dirty="0">
                <a:solidFill>
                  <a:srgbClr val="FF0000"/>
                </a:solidFill>
              </a:rPr>
              <a:t>(2) 	The invisible God has revealed himself in 	theophanies </a:t>
            </a:r>
          </a:p>
          <a:p>
            <a:pPr marL="1828800" lvl="5"/>
            <a:r>
              <a:rPr lang="en-GB" sz="3600" dirty="0">
                <a:solidFill>
                  <a:srgbClr val="3333FF"/>
                </a:solidFill>
              </a:rPr>
              <a:t>Genesis 18:1-33, Genesis 32:28-30</a:t>
            </a:r>
          </a:p>
          <a:p>
            <a:pPr marL="914400" lvl="3"/>
            <a:endParaRPr lang="en-GB" sz="400" dirty="0">
              <a:solidFill>
                <a:srgbClr val="3333FF"/>
              </a:solidFill>
            </a:endParaRPr>
          </a:p>
          <a:p>
            <a:pPr marL="914400" lvl="3"/>
            <a:r>
              <a:rPr lang="en-GB" sz="3600" b="1" dirty="0">
                <a:solidFill>
                  <a:srgbClr val="FF0000"/>
                </a:solidFill>
              </a:rPr>
              <a:t>(3) 	The invisible God has revealed himself in Jesus  </a:t>
            </a:r>
          </a:p>
          <a:p>
            <a:pPr marL="1828800" lvl="5"/>
            <a:r>
              <a:rPr lang="en-GB" sz="3600" dirty="0">
                <a:solidFill>
                  <a:srgbClr val="3333FF"/>
                </a:solidFill>
              </a:rPr>
              <a:t>John 14:9, John 1:18, Col 1:15, 1 Cor 13:12, 1 John 3:2, Job 19:25 </a:t>
            </a:r>
            <a:endParaRPr lang="en-GB" sz="900" dirty="0">
              <a:solidFill>
                <a:srgbClr val="3333FF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500" u="sng" dirty="0">
              <a:solidFill>
                <a:srgbClr val="3333FF"/>
              </a:solidFill>
            </a:endParaRPr>
          </a:p>
          <a:p>
            <a:endParaRPr lang="en-GB" sz="32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33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184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19</cp:revision>
  <dcterms:created xsi:type="dcterms:W3CDTF">2026-03-07T11:36:35Z</dcterms:created>
  <dcterms:modified xsi:type="dcterms:W3CDTF">2026-03-15T16:09:38Z</dcterms:modified>
</cp:coreProperties>
</file>