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604FB-DF22-4EEB-BF61-7BF8F110558C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3EBA9-D2D9-4F60-9342-0F85223CC8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A52F-8E49-40D5-B4D8-58A505E1F408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85333-7DAB-4F45-B8F7-5436D50222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A64D9-1519-4E2D-ADAA-2BF785F7505F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A54A9-F389-4181-9341-2541092C07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69EE7-918B-412F-A2A4-B060FA3D7941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FB0B-D81B-4BAA-91D3-93F5A32D9C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76A5E-B9D8-4A9C-9931-45C83CA3A2D8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8A4FE-6659-40CD-ACEA-7329057E20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89957-6AAF-4A97-A5D1-57A009A1D2E2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9136A-6AD7-4042-9D7B-EA2E3C4E4B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9387A-0213-45DD-8AA5-3124B020DE3C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2DC3F-7A02-4F43-98D6-D29AF75B18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2B760-3FE1-4646-82F2-4ED40053A7BB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4751F-937E-4C30-BD8E-1B073C1808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8FA85-C57A-4E15-B11F-48931C5C65D6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744D7-EDF6-4656-9C23-002DDA76D3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B2536-BC31-4E59-88A0-03BB1B4E76F8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975AA-54EC-47C9-97F9-9C98043782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954E9-7A1A-44FE-9700-58EE93E821BB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5DBCB-7F05-4534-99BA-F6FEC0794B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AADEF1-7E63-46D5-A08F-2D476A2339EC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5AA400-CF0F-43DD-B186-671707742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3"/>
          <p:cNvSpPr>
            <a:spLocks noChangeArrowheads="1"/>
          </p:cNvSpPr>
          <p:nvPr/>
        </p:nvSpPr>
        <p:spPr bwMode="auto">
          <a:xfrm>
            <a:off x="-80683" y="2120659"/>
            <a:ext cx="12192000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en-GB" sz="6000" b="1" dirty="0">
                <a:latin typeface="Calibri" pitchFamily="34" charset="0"/>
              </a:rPr>
              <a:t>Bible reading </a:t>
            </a:r>
          </a:p>
          <a:p>
            <a:pPr marL="342900" indent="-342900" algn="ctr"/>
            <a:r>
              <a:rPr lang="en-GB" sz="5400" dirty="0">
                <a:latin typeface="Calibri" pitchFamily="34" charset="0"/>
              </a:rPr>
              <a:t>Romans 11:16-27 </a:t>
            </a:r>
            <a:endParaRPr lang="en-GB" sz="3200" dirty="0">
              <a:latin typeface="Calibri" pitchFamily="34" charset="0"/>
            </a:endParaRPr>
          </a:p>
        </p:txBody>
      </p:sp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D22F1F8C-06F2-4750-BB6E-87FB381D3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57" y="100668"/>
            <a:ext cx="3778486" cy="7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F4A393-6C47-C8A6-FD7D-2D3C2A122E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ACBE2B57-C71D-610F-A981-48C09E749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56" y="67166"/>
            <a:ext cx="3778486" cy="7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3C17F65-4475-9C4A-B4BA-71F2D30C4C9D}"/>
              </a:ext>
            </a:extLst>
          </p:cNvPr>
          <p:cNvSpPr txBox="1"/>
          <p:nvPr/>
        </p:nvSpPr>
        <p:spPr>
          <a:xfrm>
            <a:off x="139656" y="828787"/>
            <a:ext cx="11912686" cy="8132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What does it means that “all Israel”  will be saved? (11:26)</a:t>
            </a:r>
          </a:p>
          <a:p>
            <a:endParaRPr lang="en-GB" sz="1600" b="1" u="sng" dirty="0"/>
          </a:p>
          <a:p>
            <a:r>
              <a:rPr lang="en-GB" sz="2800" b="1" u="sng" dirty="0"/>
              <a:t>(1) First view - Future Israel will be restored </a:t>
            </a:r>
          </a:p>
          <a:p>
            <a:pPr marL="800100" lvl="1" indent="-34290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0000"/>
                </a:solidFill>
              </a:rPr>
              <a:t>Sometime before the end the whole of Israel will be saved</a:t>
            </a:r>
          </a:p>
          <a:p>
            <a:pPr marL="800100" lvl="1" indent="-34290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0000"/>
                </a:solidFill>
              </a:rPr>
              <a:t>Israel is cut off from Olive Tree and gentiles were grafted in </a:t>
            </a:r>
          </a:p>
          <a:p>
            <a:pPr marL="800100" lvl="1" indent="-34290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0000"/>
                </a:solidFill>
              </a:rPr>
              <a:t>When the fulness of the gentile is complete “ All Israel will be saved” (v26)</a:t>
            </a:r>
          </a:p>
          <a:p>
            <a:pPr marL="800100" lvl="1" indent="-34290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0000"/>
                </a:solidFill>
              </a:rPr>
              <a:t>They believe the land belongs to Israel and they are taking it back since the formation of the state of Israel in 1948 – it’s a sign of Christ’s coming  </a:t>
            </a:r>
          </a:p>
          <a:p>
            <a:pPr lvl="1">
              <a:lnSpc>
                <a:spcPts val="3300"/>
              </a:lnSpc>
            </a:pPr>
            <a:endParaRPr lang="en-GB" sz="1600" b="1" u="sng" dirty="0">
              <a:solidFill>
                <a:srgbClr val="0000FF"/>
              </a:solidFill>
            </a:endParaRPr>
          </a:p>
          <a:p>
            <a:pPr lvl="1">
              <a:lnSpc>
                <a:spcPts val="3300"/>
              </a:lnSpc>
            </a:pPr>
            <a:r>
              <a:rPr lang="en-GB" sz="2400" b="1" u="sng" dirty="0">
                <a:solidFill>
                  <a:srgbClr val="0000FF"/>
                </a:solidFill>
              </a:rPr>
              <a:t>Problem</a:t>
            </a:r>
            <a:r>
              <a:rPr lang="en-GB" sz="2400" b="1" dirty="0">
                <a:solidFill>
                  <a:srgbClr val="0000FF"/>
                </a:solidFill>
              </a:rPr>
              <a:t> </a:t>
            </a:r>
          </a:p>
          <a:p>
            <a:pPr marL="800100" lvl="1" indent="-34290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00FF"/>
                </a:solidFill>
              </a:rPr>
              <a:t>The Olive tree is not an illustration of Israel but God’s people, believers</a:t>
            </a:r>
          </a:p>
          <a:p>
            <a:pPr marL="800100" lvl="1" indent="-34290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00FF"/>
                </a:solidFill>
              </a:rPr>
              <a:t>Its saying Jesus will become part of God’s people again, grafted in </a:t>
            </a:r>
          </a:p>
          <a:p>
            <a:pPr marL="800100" lvl="1" indent="-34290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00FF"/>
                </a:solidFill>
              </a:rPr>
              <a:t>Its not saying Israel will be restored as a nation and be a theocracy like in the Old Testament</a:t>
            </a:r>
          </a:p>
          <a:p>
            <a:pPr lvl="1"/>
            <a:endParaRPr lang="en-GB" sz="2400" dirty="0">
              <a:solidFill>
                <a:srgbClr val="0000F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r>
              <a:rPr lang="en-GB" sz="2800" b="1" u="sng" dirty="0"/>
              <a:t>Third view – Israel speaks of a remnant in every generation </a:t>
            </a:r>
          </a:p>
        </p:txBody>
      </p:sp>
    </p:spTree>
    <p:extLst>
      <p:ext uri="{BB962C8B-B14F-4D97-AF65-F5344CB8AC3E}">
        <p14:creationId xmlns:p14="http://schemas.microsoft.com/office/powerpoint/2010/main" val="288733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D0B260-8753-6004-5F92-3920D1D99F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88CE1CFA-AE11-D29C-182A-592F50F3C7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56" y="67166"/>
            <a:ext cx="3778486" cy="7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3394561-D7B2-A4B2-B10B-1D3DBA08DF84}"/>
              </a:ext>
            </a:extLst>
          </p:cNvPr>
          <p:cNvSpPr txBox="1"/>
          <p:nvPr/>
        </p:nvSpPr>
        <p:spPr>
          <a:xfrm>
            <a:off x="139656" y="828787"/>
            <a:ext cx="1191268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What does it means that “all Israel”  will be saved? (11:26)</a:t>
            </a:r>
          </a:p>
          <a:p>
            <a:endParaRPr lang="en-GB" sz="1600" b="1" u="sng" dirty="0"/>
          </a:p>
          <a:p>
            <a:endParaRPr lang="en-GB" sz="1400" b="1" u="sng" dirty="0"/>
          </a:p>
          <a:p>
            <a:r>
              <a:rPr lang="en-GB" sz="2800" b="1" u="sng" dirty="0"/>
              <a:t>(2) Second view – Israel is Spiritual Israel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FF0000"/>
                </a:solidFill>
              </a:rPr>
              <a:t>When it says “All Israel will be saved” its speaking about the Spiritual Israel, that is Jews and Gentile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00FF"/>
                </a:solidFill>
              </a:rPr>
              <a:t>Problem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00FF"/>
                </a:solidFill>
              </a:rPr>
              <a:t>This does not fit context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00FF"/>
                </a:solidFill>
              </a:rPr>
              <a:t>The Israel here is the Jews not Gentiles </a:t>
            </a:r>
          </a:p>
          <a:p>
            <a:endParaRPr lang="en-GB" sz="1600" b="1" u="sng" dirty="0"/>
          </a:p>
          <a:p>
            <a:r>
              <a:rPr lang="en-GB" sz="2800" b="1" u="sng" dirty="0"/>
              <a:t>(3) Third view – Israel speaks of a remnant in every generation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FF0000"/>
                </a:solidFill>
              </a:rPr>
              <a:t>“All Israel being saved” – God is still saving Jews, so all the elect, God chosen will be saved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FF0000"/>
                </a:solidFill>
              </a:rPr>
              <a:t>v25 All the fulness of Gentiles so v26 “So all Israel will be saved”  </a:t>
            </a:r>
          </a:p>
        </p:txBody>
      </p:sp>
    </p:spTree>
    <p:extLst>
      <p:ext uri="{BB962C8B-B14F-4D97-AF65-F5344CB8AC3E}">
        <p14:creationId xmlns:p14="http://schemas.microsoft.com/office/powerpoint/2010/main" val="198949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885262-EC1A-93E0-7078-811EE22512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924D423D-3567-6C85-B502-267320554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56" y="67166"/>
            <a:ext cx="3778486" cy="7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A9A1531-9A80-37DC-65E2-64D900D7D130}"/>
              </a:ext>
            </a:extLst>
          </p:cNvPr>
          <p:cNvSpPr txBox="1"/>
          <p:nvPr/>
        </p:nvSpPr>
        <p:spPr>
          <a:xfrm>
            <a:off x="139656" y="828787"/>
            <a:ext cx="1191268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What does it means that “all Israel”  will be saved? (11:26)</a:t>
            </a:r>
          </a:p>
          <a:p>
            <a:endParaRPr lang="en-GB" sz="1600" b="1" u="sng" dirty="0"/>
          </a:p>
          <a:p>
            <a:endParaRPr lang="en-GB" sz="1600" b="1" u="sng" dirty="0"/>
          </a:p>
          <a:p>
            <a:r>
              <a:rPr lang="en-GB" sz="2800" b="1" u="sng" dirty="0"/>
              <a:t>Conclusion – How should we view Israel and Middle East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Israel has no God give right to the land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Palestine has no God given right to the land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Both should seek peace under international law, not God given right to the land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If either do anything wrong, we should not approve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A Jewish life is not worth more than a Palestinian both are precious in God’s eyes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We should pray for both groups that they will come to Christ 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59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372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64</cp:revision>
  <dcterms:created xsi:type="dcterms:W3CDTF">2017-07-29T15:53:41Z</dcterms:created>
  <dcterms:modified xsi:type="dcterms:W3CDTF">2025-07-27T15:15:48Z</dcterms:modified>
</cp:coreProperties>
</file>