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6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04FB-DF22-4EEB-BF61-7BF8F110558C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EBA9-D2D9-4F60-9342-0F85223CC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A52F-8E49-40D5-B4D8-58A505E1F408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5333-7DAB-4F45-B8F7-5436D5022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A64D9-1519-4E2D-ADAA-2BF785F7505F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A54A9-F389-4181-9341-2541092C0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69EE7-918B-412F-A2A4-B060FA3D7941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FB0B-D81B-4BAA-91D3-93F5A32D9C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6A5E-B9D8-4A9C-9931-45C83CA3A2D8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A4FE-6659-40CD-ACEA-7329057E20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9957-6AAF-4A97-A5D1-57A009A1D2E2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9136A-6AD7-4042-9D7B-EA2E3C4E4B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9387A-0213-45DD-8AA5-3124B020DE3C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DC3F-7A02-4F43-98D6-D29AF75B1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B760-3FE1-4646-82F2-4ED40053A7BB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751F-937E-4C30-BD8E-1B073C1808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8FA85-C57A-4E15-B11F-48931C5C65D6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44D7-EDF6-4656-9C23-002DDA76D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B2536-BC31-4E59-88A0-03BB1B4E76F8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975AA-54EC-47C9-97F9-9C98043782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954E9-7A1A-44FE-9700-58EE93E821BB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5DBCB-7F05-4534-99BA-F6FEC0794B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AADEF1-7E63-46D5-A08F-2D476A2339EC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5AA400-CF0F-43DD-B186-671707742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ChangeArrowheads="1"/>
          </p:cNvSpPr>
          <p:nvPr/>
        </p:nvSpPr>
        <p:spPr bwMode="auto">
          <a:xfrm>
            <a:off x="0" y="2398566"/>
            <a:ext cx="12191999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en-GB" sz="6000" b="1" dirty="0">
                <a:latin typeface="Calibri" pitchFamily="34" charset="0"/>
              </a:rPr>
              <a:t>Bible reading </a:t>
            </a:r>
          </a:p>
          <a:p>
            <a:pPr marL="342900" indent="-342900" algn="ctr"/>
            <a:r>
              <a:rPr lang="en-GB" sz="5400" dirty="0">
                <a:latin typeface="Calibri" pitchFamily="34" charset="0"/>
              </a:rPr>
              <a:t>Luke</a:t>
            </a:r>
            <a:r>
              <a:rPr lang="en-GB" sz="4800" dirty="0">
                <a:latin typeface="Calibri" pitchFamily="34" charset="0"/>
              </a:rPr>
              <a:t> </a:t>
            </a:r>
            <a:r>
              <a:rPr lang="en-GB" sz="5400" dirty="0">
                <a:latin typeface="Calibri" pitchFamily="34" charset="0"/>
              </a:rPr>
              <a:t>5:1-11</a:t>
            </a:r>
            <a:endParaRPr lang="en-GB" sz="2400" dirty="0">
              <a:latin typeface="Calibri" pitchFamily="34" charset="0"/>
            </a:endParaRPr>
          </a:p>
        </p:txBody>
      </p:sp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D22F1F8C-06F2-4750-BB6E-87FB381D3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1C86D-021F-3338-6E4A-9783B4D0D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38759B58-ACAE-98E5-7DB7-460949223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B27787-E8AB-4711-7676-A69581904C2D}"/>
              </a:ext>
            </a:extLst>
          </p:cNvPr>
          <p:cNvSpPr txBox="1"/>
          <p:nvPr/>
        </p:nvSpPr>
        <p:spPr>
          <a:xfrm>
            <a:off x="197223" y="1030939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Both"/>
            </a:pPr>
            <a:r>
              <a:rPr lang="en-GB" sz="4800" b="1" dirty="0"/>
              <a:t>	Peter is not fully committed</a:t>
            </a:r>
          </a:p>
          <a:p>
            <a:pPr marL="514350" indent="-514350">
              <a:buAutoNum type="arabicParenBoth"/>
            </a:pPr>
            <a:endParaRPr lang="en-GB" sz="3600" dirty="0">
              <a:solidFill>
                <a:srgbClr val="FF0000"/>
              </a:solidFill>
            </a:endParaRPr>
          </a:p>
          <a:p>
            <a:r>
              <a:rPr lang="en-GB" sz="4800" b="1" dirty="0"/>
              <a:t>(2) Peter trusts in Christ’s Word </a:t>
            </a:r>
          </a:p>
          <a:p>
            <a:endParaRPr lang="en-GB" sz="3600" dirty="0">
              <a:solidFill>
                <a:srgbClr val="FF0000"/>
              </a:solidFill>
            </a:endParaRPr>
          </a:p>
          <a:p>
            <a:pPr marL="742950" indent="-742950">
              <a:buAutoNum type="arabicParenBoth" startAt="3"/>
            </a:pPr>
            <a:r>
              <a:rPr lang="en-GB" sz="4800" b="1" dirty="0"/>
              <a:t> Peter’s reaction</a:t>
            </a:r>
          </a:p>
          <a:p>
            <a:pPr marL="742950" indent="-742950">
              <a:buAutoNum type="arabicParenBoth" startAt="3"/>
            </a:pPr>
            <a:endParaRPr lang="en-GB" sz="4800" b="1" dirty="0"/>
          </a:p>
          <a:p>
            <a:pPr marL="742950" indent="-742950">
              <a:buAutoNum type="arabicParenBoth" startAt="3"/>
            </a:pPr>
            <a:r>
              <a:rPr lang="en-GB" sz="4800" b="1" dirty="0"/>
              <a:t>Jesus’ response</a:t>
            </a:r>
            <a:endParaRPr lang="en-GB" sz="54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80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2144</TotalTime>
  <Words>24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80</cp:revision>
  <dcterms:created xsi:type="dcterms:W3CDTF">2017-07-29T15:53:41Z</dcterms:created>
  <dcterms:modified xsi:type="dcterms:W3CDTF">2025-08-10T15:04:05Z</dcterms:modified>
</cp:coreProperties>
</file>