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1" r:id="rId4"/>
    <p:sldId id="263" r:id="rId5"/>
    <p:sldId id="256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3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08/03/2026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201529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2290353" y="2413337"/>
            <a:ext cx="761129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James</a:t>
            </a:r>
            <a:r>
              <a:rPr lang="en-GB" sz="5400" dirty="0"/>
              <a:t> (</a:t>
            </a:r>
            <a:r>
              <a:rPr lang="pa-IN" sz="5400" dirty="0"/>
              <a:t>ਯਾਕੂਬ</a:t>
            </a:r>
            <a:r>
              <a:rPr lang="en-GB" sz="5400" dirty="0"/>
              <a:t>) 3:1-12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F7F48-3F14-E4F8-1989-EF260F49EED2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929" y="66940"/>
            <a:ext cx="2662141" cy="53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55FD62-E641-890D-94F7-CAA6D4F6F2CC}"/>
              </a:ext>
            </a:extLst>
          </p:cNvPr>
          <p:cNvSpPr txBox="1"/>
          <p:nvPr/>
        </p:nvSpPr>
        <p:spPr>
          <a:xfrm>
            <a:off x="121921" y="633886"/>
            <a:ext cx="12070079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sz="3200" b="1" u="sng" dirty="0"/>
              <a:t> The tongue and accountability for what we say (3:1)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We will be accountable at the judgement for our words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Those who teach will have a stricter judgement </a:t>
            </a:r>
          </a:p>
          <a:p>
            <a:r>
              <a:rPr lang="en-GB" sz="3200" b="1" dirty="0"/>
              <a:t>(2) </a:t>
            </a:r>
            <a:r>
              <a:rPr lang="en-GB" sz="3200" b="1" u="sng" dirty="0"/>
              <a:t>The tongue and maturity in the faith (3:2)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The tongue reveals the maturity of a Christian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The tongue is a window on the heart </a:t>
            </a:r>
          </a:p>
          <a:p>
            <a:r>
              <a:rPr lang="en-GB" sz="3200" b="1" dirty="0"/>
              <a:t>(3) </a:t>
            </a:r>
            <a:r>
              <a:rPr lang="en-GB" sz="3200" b="1" u="sng" dirty="0"/>
              <a:t>The tongue and its destructive power (3:3-6)</a:t>
            </a:r>
          </a:p>
          <a:p>
            <a:pPr lvl="2"/>
            <a:r>
              <a:rPr lang="en-GB" sz="3200" dirty="0"/>
              <a:t>The tongue is small but powerful, like 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GB" sz="2800" dirty="0">
                <a:solidFill>
                  <a:srgbClr val="3333FF"/>
                </a:solidFill>
              </a:rPr>
              <a:t>A bit in a horse’s mouth </a:t>
            </a:r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B4E20-43C8-E46E-31F4-CC8700836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orse Bit Wear Resistant Horse Riding Horse Training Tool Horse Mouth Bit |  eBay UK">
            <a:extLst>
              <a:ext uri="{FF2B5EF4-FFF2-40B4-BE49-F238E27FC236}">
                <a16:creationId xmlns:a16="http://schemas.microsoft.com/office/drawing/2014/main" id="{40BF65B2-7178-DF41-B09F-C4E57BA314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3428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222D9127-9D4E-6702-0703-DDD0DF1B0C6E}"/>
              </a:ext>
            </a:extLst>
          </p:cNvPr>
          <p:cNvSpPr/>
          <p:nvPr/>
        </p:nvSpPr>
        <p:spPr>
          <a:xfrm>
            <a:off x="6943725" y="3581400"/>
            <a:ext cx="1143000" cy="1114425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451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7B575-5690-B9A9-8E0A-A23DD2BC9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192F2C96-F4AC-1AD7-00C9-BAACE0D51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929" y="66940"/>
            <a:ext cx="2662141" cy="53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47F8854-80A2-6A30-C49C-C8811FBB7DD1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8F091D-0C3C-7239-5C7F-8F852AFA92F9}"/>
              </a:ext>
            </a:extLst>
          </p:cNvPr>
          <p:cNvSpPr txBox="1"/>
          <p:nvPr/>
        </p:nvSpPr>
        <p:spPr>
          <a:xfrm>
            <a:off x="121921" y="662461"/>
            <a:ext cx="12070079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sz="3200" b="1" u="sng" dirty="0"/>
              <a:t> The tongue and accountability for what we say (3:1)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We will be accountable at the judgement for our words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Those who teach will have a stricter judgement </a:t>
            </a:r>
          </a:p>
          <a:p>
            <a:r>
              <a:rPr lang="en-GB" sz="3200" b="1" dirty="0"/>
              <a:t>(2) </a:t>
            </a:r>
            <a:r>
              <a:rPr lang="en-GB" sz="3200" b="1" u="sng" dirty="0"/>
              <a:t>The tongue and maturity in the faith (3:2)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The tongue reveals the maturity of a Christian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The tongue is a window on the heart </a:t>
            </a:r>
          </a:p>
          <a:p>
            <a:r>
              <a:rPr lang="en-GB" sz="3200" b="1" dirty="0"/>
              <a:t>(3) </a:t>
            </a:r>
            <a:r>
              <a:rPr lang="en-GB" sz="3200" b="1" u="sng" dirty="0"/>
              <a:t>The tongue and its destructive power (3:3-6)</a:t>
            </a:r>
          </a:p>
          <a:p>
            <a:pPr lvl="2"/>
            <a:r>
              <a:rPr lang="en-GB" sz="3200" dirty="0"/>
              <a:t>The tongue is small but powerful, like 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GB" sz="2800" dirty="0">
                <a:solidFill>
                  <a:srgbClr val="3333FF"/>
                </a:solidFill>
              </a:rPr>
              <a:t>A bit in a horse’s mouth 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GB" sz="2800" dirty="0">
                <a:solidFill>
                  <a:srgbClr val="3333FF"/>
                </a:solidFill>
              </a:rPr>
              <a:t>A rudder to a ship </a:t>
            </a:r>
          </a:p>
        </p:txBody>
      </p:sp>
    </p:spTree>
    <p:extLst>
      <p:ext uri="{BB962C8B-B14F-4D97-AF65-F5344CB8AC3E}">
        <p14:creationId xmlns:p14="http://schemas.microsoft.com/office/powerpoint/2010/main" val="321241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D74406D-07E4-85FD-1352-F9FFF4AAC4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8" name="Picture 4" descr="How the Ship's Rudder Works – The Basics">
            <a:extLst>
              <a:ext uri="{FF2B5EF4-FFF2-40B4-BE49-F238E27FC236}">
                <a16:creationId xmlns:a16="http://schemas.microsoft.com/office/drawing/2014/main" id="{6C46BD44-2BD4-845E-E131-DE0FC31FC6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160" y="3509963"/>
            <a:ext cx="5980290" cy="336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Ship's Rudder - Butch's Junk Drawers">
            <a:extLst>
              <a:ext uri="{FF2B5EF4-FFF2-40B4-BE49-F238E27FC236}">
                <a16:creationId xmlns:a16="http://schemas.microsoft.com/office/drawing/2014/main" id="{1AB43506-351B-3B53-FCA2-5E3B248FCC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211428"/>
            <a:ext cx="6972300" cy="4663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72197577-19FA-58CF-7848-B853F5BF0078}"/>
              </a:ext>
            </a:extLst>
          </p:cNvPr>
          <p:cNvSpPr/>
          <p:nvPr/>
        </p:nvSpPr>
        <p:spPr>
          <a:xfrm>
            <a:off x="4495800" y="3167185"/>
            <a:ext cx="1313041" cy="126273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41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84953-7F30-AEF7-EA62-31CC1924E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C1997858-A0D9-B4B2-15CF-D334BB46E9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689" y="64977"/>
            <a:ext cx="2302621" cy="464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550A243-E172-729C-541C-B5D950977EF5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9E66AA-1007-54E7-E1F4-7E39E9B3A814}"/>
              </a:ext>
            </a:extLst>
          </p:cNvPr>
          <p:cNvSpPr txBox="1"/>
          <p:nvPr/>
        </p:nvSpPr>
        <p:spPr>
          <a:xfrm>
            <a:off x="121921" y="481486"/>
            <a:ext cx="12070079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sz="3200" b="1" u="sng" dirty="0"/>
              <a:t> The tongue and accountability for what we say (3:1)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We will be accountable at the judgement for our words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Those who teach will have a stricter judgement </a:t>
            </a:r>
          </a:p>
          <a:p>
            <a:r>
              <a:rPr lang="en-GB" sz="3200" b="1" dirty="0"/>
              <a:t>(2) </a:t>
            </a:r>
            <a:r>
              <a:rPr lang="en-GB" sz="3200" b="1" u="sng" dirty="0"/>
              <a:t>The tongue and maturity in the faith (3:2)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The tongue reveals the maturity of a Christian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The tongue is a window on the heart </a:t>
            </a:r>
          </a:p>
          <a:p>
            <a:r>
              <a:rPr lang="en-GB" sz="3200" b="1" dirty="0"/>
              <a:t>(3) </a:t>
            </a:r>
            <a:r>
              <a:rPr lang="en-GB" sz="3200" b="1" u="sng" dirty="0"/>
              <a:t>The tongue and its destructive power (3:3-6)</a:t>
            </a:r>
          </a:p>
          <a:p>
            <a:pPr lvl="2"/>
            <a:r>
              <a:rPr lang="en-GB" sz="3200" dirty="0"/>
              <a:t>The tongue is small but powerful, like 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GB" sz="2800" dirty="0">
                <a:solidFill>
                  <a:srgbClr val="3333FF"/>
                </a:solidFill>
              </a:rPr>
              <a:t>A bit in a horse’s mouth 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GB" sz="2800" dirty="0">
                <a:solidFill>
                  <a:srgbClr val="3333FF"/>
                </a:solidFill>
              </a:rPr>
              <a:t>A rudder to a ship </a:t>
            </a:r>
          </a:p>
          <a:p>
            <a:pPr marL="1885950" lvl="3" indent="-514350">
              <a:buFont typeface="+mj-lt"/>
              <a:buAutoNum type="arabicPeriod"/>
            </a:pPr>
            <a:r>
              <a:rPr lang="en-GB" sz="2800" dirty="0">
                <a:solidFill>
                  <a:srgbClr val="3333FF"/>
                </a:solidFill>
              </a:rPr>
              <a:t>A little fire, a spark</a:t>
            </a:r>
          </a:p>
          <a:p>
            <a:r>
              <a:rPr lang="en-GB" sz="3200" b="1" dirty="0"/>
              <a:t>(4) </a:t>
            </a:r>
            <a:r>
              <a:rPr lang="en-GB" sz="3200" b="1" u="sng" dirty="0"/>
              <a:t>The tongue and the need to tame it (3:7-12)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Humanity has tamed creatures but can’t tame the tongue </a:t>
            </a: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</a:rPr>
              <a:t>Only God can tame the tongue </a:t>
            </a:r>
          </a:p>
        </p:txBody>
      </p:sp>
    </p:spTree>
    <p:extLst>
      <p:ext uri="{BB962C8B-B14F-4D97-AF65-F5344CB8AC3E}">
        <p14:creationId xmlns:p14="http://schemas.microsoft.com/office/powerpoint/2010/main" val="284043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307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6</cp:revision>
  <dcterms:created xsi:type="dcterms:W3CDTF">2026-03-07T11:36:35Z</dcterms:created>
  <dcterms:modified xsi:type="dcterms:W3CDTF">2026-03-08T09:10:33Z</dcterms:modified>
</cp:coreProperties>
</file>