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18/04/2025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800" dirty="0"/>
              <a:t>Luke (</a:t>
            </a:r>
            <a:r>
              <a:rPr lang="pa-IN" sz="4400" dirty="0"/>
              <a:t>ਲੂਕਾ</a:t>
            </a:r>
            <a:r>
              <a:rPr lang="en-GB" sz="4800" dirty="0"/>
              <a:t>) 23:26-49</a:t>
            </a:r>
            <a:endParaRPr lang="en-GB" sz="44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415FC-0037-3B3D-FAC2-84AE63201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25BAC83F-8038-9F06-A527-5443E56ADA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8820" y="85117"/>
            <a:ext cx="3194360" cy="64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523A23-214E-95CD-A1B1-4D60B50B0AF5}"/>
              </a:ext>
            </a:extLst>
          </p:cNvPr>
          <p:cNvSpPr txBox="1"/>
          <p:nvPr/>
        </p:nvSpPr>
        <p:spPr>
          <a:xfrm>
            <a:off x="0" y="72899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The Seven saying of Christ from the cross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65E489-8A70-5B33-6751-5FE113ACF095}"/>
              </a:ext>
            </a:extLst>
          </p:cNvPr>
          <p:cNvSpPr txBox="1"/>
          <p:nvPr/>
        </p:nvSpPr>
        <p:spPr>
          <a:xfrm>
            <a:off x="105880" y="1347233"/>
            <a:ext cx="12032333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“Father forgive them for they know not what they do” (Luke 23:34)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“Today you will be with me in paradise” (Luke 23:43)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“Woman Behold your son”… “Behold your mother” (John 19:26)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“My God, My God why have you forsaken me” (Matthew 27:46)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“I thirst” (John 19:28)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“It is finished” (John 19:30)</a:t>
            </a:r>
          </a:p>
          <a:p>
            <a:pPr marL="342900" indent="-342900">
              <a:lnSpc>
                <a:spcPct val="150000"/>
              </a:lnSpc>
              <a:buAutoNum type="arabicParenBoth"/>
            </a:pPr>
            <a:r>
              <a:rPr lang="en-GB" sz="3200" b="1" dirty="0"/>
              <a:t> “Into your hands I commit My spirit” (Luke 23:46)</a:t>
            </a:r>
          </a:p>
        </p:txBody>
      </p:sp>
    </p:spTree>
    <p:extLst>
      <p:ext uri="{BB962C8B-B14F-4D97-AF65-F5344CB8AC3E}">
        <p14:creationId xmlns:p14="http://schemas.microsoft.com/office/powerpoint/2010/main" val="231062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3505</TotalTime>
  <Words>113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134</cp:revision>
  <dcterms:created xsi:type="dcterms:W3CDTF">2020-02-16T09:25:01Z</dcterms:created>
  <dcterms:modified xsi:type="dcterms:W3CDTF">2025-04-18T14:55:09Z</dcterms:modified>
</cp:coreProperties>
</file>