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2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Exodus 17:1-7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. Israel's Exodus from Egypt and Entry into Canaan">
            <a:extLst>
              <a:ext uri="{FF2B5EF4-FFF2-40B4-BE49-F238E27FC236}">
                <a16:creationId xmlns:a16="http://schemas.microsoft.com/office/drawing/2014/main" id="{5BB27C83-8664-4EE5-FB7F-4EC2BB73C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268" y="5656"/>
            <a:ext cx="8493463" cy="704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89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090BF-94D5-0B55-99C8-525A5EC9E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ABA04276-483C-A53C-B391-60DC5A7C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481" y="90782"/>
            <a:ext cx="3241036" cy="65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EA9B9-9A39-6EF5-49C2-D4D1DA94AD59}"/>
              </a:ext>
            </a:extLst>
          </p:cNvPr>
          <p:cNvSpPr txBox="1"/>
          <p:nvPr/>
        </p:nvSpPr>
        <p:spPr>
          <a:xfrm>
            <a:off x="0" y="995083"/>
            <a:ext cx="12469906" cy="4747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Both"/>
            </a:pPr>
            <a:r>
              <a:rPr lang="en-GB" sz="4000" b="1" dirty="0"/>
              <a:t>Israel’s stops on the journey are there for our learning (1 Cor 10:1-13)</a:t>
            </a:r>
          </a:p>
          <a:p>
            <a:pPr lvl="2"/>
            <a:endParaRPr lang="en-GB" sz="4000" b="1" dirty="0"/>
          </a:p>
          <a:p>
            <a:r>
              <a:rPr lang="en-GB" sz="4000" b="1" dirty="0"/>
              <a:t>(2) 	The source of people’s unbelief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 b="1" dirty="0">
                <a:solidFill>
                  <a:srgbClr val="FF0000"/>
                </a:solidFill>
              </a:rPr>
              <a:t> There was no water (17:1</a:t>
            </a:r>
            <a:r>
              <a:rPr lang="en-GB" sz="4000" b="1">
                <a:solidFill>
                  <a:srgbClr val="FF0000"/>
                </a:solidFill>
              </a:rPr>
              <a:t>, Psalm 81:7, 95:8-9)</a:t>
            </a:r>
            <a:endParaRPr lang="en-GB" sz="4000" b="1" dirty="0">
              <a:solidFill>
                <a:srgbClr val="FF0000"/>
              </a:solidFill>
            </a:endParaRPr>
          </a:p>
          <a:p>
            <a:pPr lvl="1"/>
            <a:endParaRPr lang="en-GB" sz="1200" b="1" dirty="0">
              <a:solidFill>
                <a:srgbClr val="FF0000"/>
              </a:solidFill>
            </a:endParaRPr>
          </a:p>
          <a:p>
            <a:pPr lvl="1"/>
            <a:endParaRPr lang="en-GB" sz="1050" b="1" dirty="0">
              <a:solidFill>
                <a:srgbClr val="FF0000"/>
              </a:solidFill>
            </a:endParaRPr>
          </a:p>
          <a:p>
            <a:pPr marL="742950" indent="-742950">
              <a:buAutoNum type="arabicParenBoth" startAt="3"/>
            </a:pPr>
            <a:r>
              <a:rPr lang="en-GB" sz="4000" b="1" dirty="0"/>
              <a:t>What was God’s response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 b="1" dirty="0">
                <a:solidFill>
                  <a:srgbClr val="FF0000"/>
                </a:solidFill>
              </a:rPr>
              <a:t>Provided water out of the rock </a:t>
            </a:r>
          </a:p>
        </p:txBody>
      </p:sp>
    </p:spTree>
    <p:extLst>
      <p:ext uri="{BB962C8B-B14F-4D97-AF65-F5344CB8AC3E}">
        <p14:creationId xmlns:p14="http://schemas.microsoft.com/office/powerpoint/2010/main" val="232683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51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115</cp:revision>
  <dcterms:created xsi:type="dcterms:W3CDTF">2020-02-16T09:25:01Z</dcterms:created>
  <dcterms:modified xsi:type="dcterms:W3CDTF">2025-04-06T15:14:05Z</dcterms:modified>
</cp:coreProperties>
</file>